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4034" r:id="rId1"/>
    <p:sldMasterId id="2147484253" r:id="rId2"/>
    <p:sldMasterId id="2147484290" r:id="rId3"/>
    <p:sldMasterId id="2147484298" r:id="rId4"/>
  </p:sldMasterIdLst>
  <p:notesMasterIdLst>
    <p:notesMasterId r:id="rId12"/>
  </p:notesMasterIdLst>
  <p:handoutMasterIdLst>
    <p:handoutMasterId r:id="rId13"/>
  </p:handoutMasterIdLst>
  <p:sldIdLst>
    <p:sldId id="999" r:id="rId5"/>
    <p:sldId id="1362" r:id="rId6"/>
    <p:sldId id="1363" r:id="rId7"/>
    <p:sldId id="1364" r:id="rId8"/>
    <p:sldId id="1365" r:id="rId9"/>
    <p:sldId id="1366" r:id="rId10"/>
    <p:sldId id="1367" r:id="rId11"/>
  </p:sldIdLst>
  <p:sldSz cx="8961438" cy="6721475"/>
  <p:notesSz cx="6797675" cy="98742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053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109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164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219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5274" algn="l" defTabSz="914109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2327" algn="l" defTabSz="914109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199382" algn="l" defTabSz="914109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6437" algn="l" defTabSz="914109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17">
          <p15:clr>
            <a:srgbClr val="A4A3A4"/>
          </p15:clr>
        </p15:guide>
        <p15:guide id="2" pos="282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01" userDrawn="1">
          <p15:clr>
            <a:srgbClr val="A4A3A4"/>
          </p15:clr>
        </p15:guide>
        <p15:guide id="2" pos="2051" userDrawn="1">
          <p15:clr>
            <a:srgbClr val="A4A3A4"/>
          </p15:clr>
        </p15:guide>
        <p15:guide id="3" orient="horz" pos="3112" userDrawn="1">
          <p15:clr>
            <a:srgbClr val="A4A3A4"/>
          </p15:clr>
        </p15:guide>
        <p15:guide id="4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E3E3"/>
    <a:srgbClr val="40B9CE"/>
    <a:srgbClr val="B990CC"/>
    <a:srgbClr val="FFC729"/>
    <a:srgbClr val="FF6600"/>
    <a:srgbClr val="FF9933"/>
    <a:srgbClr val="FFCC00"/>
    <a:srgbClr val="636466"/>
    <a:srgbClr val="A2A2A2"/>
    <a:srgbClr val="AACE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Mittlere Formatvorlag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ittlere Formatvorlage 4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16DA210-FB5B-4158-B5E0-FEB733F419BA}" styleName="Helle Formatvorlag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ittlere Formatvorlag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839" autoAdjust="0"/>
    <p:restoredTop sz="92619" autoAdjust="0"/>
  </p:normalViewPr>
  <p:slideViewPr>
    <p:cSldViewPr snapToGrid="0">
      <p:cViewPr varScale="1">
        <p:scale>
          <a:sx n="126" d="100"/>
          <a:sy n="126" d="100"/>
        </p:scale>
        <p:origin x="912" y="132"/>
      </p:cViewPr>
      <p:guideLst>
        <p:guide orient="horz" pos="2117"/>
        <p:guide pos="2822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-1374"/>
    </p:cViewPr>
  </p:sorterViewPr>
  <p:notesViewPr>
    <p:cSldViewPr snapToGrid="0">
      <p:cViewPr varScale="1">
        <p:scale>
          <a:sx n="90" d="100"/>
          <a:sy n="90" d="100"/>
        </p:scale>
        <p:origin x="-1140" y="-102"/>
      </p:cViewPr>
      <p:guideLst>
        <p:guide orient="horz" pos="3001"/>
        <p:guide pos="2051"/>
        <p:guide orient="horz" pos="3112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" y="11"/>
            <a:ext cx="2946048" cy="493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794" tIns="44898" rIns="89794" bIns="44898" numCol="1" anchor="t" anchorCtr="0" compatLnSpc="1">
            <a:prstTxWarp prst="textNoShape">
              <a:avLst/>
            </a:prstTxWarp>
          </a:bodyPr>
          <a:lstStyle>
            <a:lvl1pPr>
              <a:defRPr sz="11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635" y="11"/>
            <a:ext cx="2946047" cy="493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794" tIns="44898" rIns="89794" bIns="44898" numCol="1" anchor="t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FF9EEA34-10A6-40E3-9485-535DDEBB3C36}" type="datetime1">
              <a:rPr lang="en-US"/>
              <a:pPr>
                <a:defRPr/>
              </a:pPr>
              <a:t>9/8/2017</a:t>
            </a:fld>
            <a:endParaRPr lang="en-US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5" y="9380549"/>
            <a:ext cx="2946048" cy="493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794" tIns="44898" rIns="89794" bIns="44898" numCol="1" anchor="b" anchorCtr="0" compatLnSpc="1">
            <a:prstTxWarp prst="textNoShape">
              <a:avLst/>
            </a:prstTxWarp>
          </a:bodyPr>
          <a:lstStyle>
            <a:lvl1pPr>
              <a:defRPr sz="11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635" y="9380549"/>
            <a:ext cx="2946047" cy="493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794" tIns="44898" rIns="89794" bIns="44898" numCol="1" anchor="b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9E369370-6839-40B1-AC6B-B63F76F8A715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1990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-2249488" y="1268413"/>
            <a:ext cx="11253788" cy="84423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548242" y="368059"/>
            <a:ext cx="5669775" cy="180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dirty="0" smtClean="0"/>
              <a:t>Click to edit Master text styles</a:t>
            </a:r>
          </a:p>
        </p:txBody>
      </p:sp>
      <p:sp>
        <p:nvSpPr>
          <p:cNvPr id="5126" name="doc id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6763883" y="101966"/>
            <a:ext cx="279399" cy="12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800"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BRU_</a:t>
            </a:r>
          </a:p>
        </p:txBody>
      </p:sp>
      <p:sp>
        <p:nvSpPr>
          <p:cNvPr id="5127" name="pg num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6503192" y="9509720"/>
            <a:ext cx="540092" cy="169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11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7F278DD9-3C88-42C4-A8EE-2591B501BE87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5137" name="McK Separator" hidden="1"/>
          <p:cNvSpPr>
            <a:spLocks noChangeShapeType="1"/>
          </p:cNvSpPr>
          <p:nvPr/>
        </p:nvSpPr>
        <p:spPr bwMode="auto">
          <a:xfrm>
            <a:off x="814795" y="1499092"/>
            <a:ext cx="519835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89794" tIns="44898" rIns="89794" bIns="44898"/>
          <a:lstStyle/>
          <a:p>
            <a:pPr>
              <a:defRPr/>
            </a:pPr>
            <a:endParaRPr lang="nl-BE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1082825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lnSpc>
        <a:spcPct val="90000"/>
      </a:lnSpc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742714" indent="-28566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142636" indent="-228528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599691" indent="-228528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056746" indent="-228528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5274" algn="l" defTabSz="9141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327" algn="l" defTabSz="9141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382" algn="l" defTabSz="9141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437" algn="l" defTabSz="9141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BRU_</a:t>
            </a:r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278DD9-3C88-42C4-A8EE-2591B501BE87}" type="slidenum">
              <a:rPr lang="en-US" smtClean="0"/>
              <a:pPr>
                <a:defRPr/>
              </a:pPr>
              <a:t>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914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332907" y="5013789"/>
            <a:ext cx="8295631" cy="1150705"/>
          </a:xfrm>
        </p:spPr>
        <p:txBody>
          <a:bodyPr anchor="ctr" anchorCtr="0">
            <a:noAutofit/>
          </a:bodyPr>
          <a:lstStyle>
            <a:lvl1pPr algn="ctr">
              <a:defRPr sz="36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pic>
        <p:nvPicPr>
          <p:cNvPr id="4" name="Grafik 3" descr="myLife_Logo_4c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409341" y="1219200"/>
            <a:ext cx="2903198" cy="2903198"/>
          </a:xfrm>
          <a:prstGeom prst="rect">
            <a:avLst/>
          </a:prstGeom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platzhalter 12"/>
          <p:cNvSpPr>
            <a:spLocks noGrp="1"/>
          </p:cNvSpPr>
          <p:nvPr>
            <p:ph type="body" sz="quarter" idx="4294967295" hasCustomPrompt="1"/>
          </p:nvPr>
        </p:nvSpPr>
        <p:spPr>
          <a:xfrm>
            <a:off x="872067" y="2396836"/>
            <a:ext cx="7513023" cy="3227527"/>
          </a:xfrm>
        </p:spPr>
        <p:txBody>
          <a:bodyPr anchor="b" anchorCtr="0">
            <a:normAutofit/>
          </a:bodyPr>
          <a:lstStyle>
            <a:lvl1pPr algn="r">
              <a:lnSpc>
                <a:spcPct val="150000"/>
              </a:lnSpc>
              <a:defRPr>
                <a:solidFill>
                  <a:srgbClr val="636466"/>
                </a:solidFill>
              </a:defRPr>
            </a:lvl1pPr>
          </a:lstStyle>
          <a:p>
            <a:pPr lvl="0"/>
            <a:r>
              <a:rPr lang="de-DE" sz="1800" dirty="0" smtClean="0"/>
              <a:t>Ebene 1</a:t>
            </a:r>
          </a:p>
          <a:p>
            <a:pPr lvl="0"/>
            <a:r>
              <a:rPr lang="de-DE" sz="1800" dirty="0" smtClean="0"/>
              <a:t>Ebene 2</a:t>
            </a:r>
          </a:p>
          <a:p>
            <a:pPr lvl="0"/>
            <a:r>
              <a:rPr lang="de-DE" sz="1800" dirty="0" smtClean="0"/>
              <a:t>Ebene 3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nhaltsplatzhalter 8"/>
          <p:cNvSpPr>
            <a:spLocks noGrp="1"/>
          </p:cNvSpPr>
          <p:nvPr>
            <p:ph sz="quarter" idx="10"/>
          </p:nvPr>
        </p:nvSpPr>
        <p:spPr>
          <a:xfrm>
            <a:off x="327603" y="1404000"/>
            <a:ext cx="8312025" cy="4701600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7" name="Titelplatzhalter 18"/>
          <p:cNvSpPr>
            <a:spLocks noGrp="1"/>
          </p:cNvSpPr>
          <p:nvPr>
            <p:ph type="title"/>
          </p:nvPr>
        </p:nvSpPr>
        <p:spPr>
          <a:xfrm>
            <a:off x="327603" y="349200"/>
            <a:ext cx="7020000" cy="583200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Unter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nhaltsplatzhalter 8"/>
          <p:cNvSpPr>
            <a:spLocks noGrp="1"/>
          </p:cNvSpPr>
          <p:nvPr>
            <p:ph sz="quarter" idx="10"/>
          </p:nvPr>
        </p:nvSpPr>
        <p:spPr>
          <a:xfrm>
            <a:off x="327600" y="1404000"/>
            <a:ext cx="8312400" cy="4701600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9" name="Titel 7"/>
          <p:cNvSpPr>
            <a:spLocks noGrp="1"/>
          </p:cNvSpPr>
          <p:nvPr>
            <p:ph type="title"/>
          </p:nvPr>
        </p:nvSpPr>
        <p:spPr>
          <a:xfrm>
            <a:off x="327603" y="311287"/>
            <a:ext cx="7020000" cy="622571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</p:cSld>
  <p:clrMapOvr>
    <a:masterClrMapping/>
  </p:clrMapOvr>
  <p:transition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ufzählungszeich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27600" y="1404000"/>
            <a:ext cx="8312400" cy="4701600"/>
          </a:xfrm>
        </p:spPr>
        <p:txBody>
          <a:bodyPr/>
          <a:lstStyle>
            <a:lvl1pPr>
              <a:buClr>
                <a:schemeClr val="accent1"/>
              </a:buClr>
              <a:buSzPct val="100000"/>
              <a:buFont typeface="Wingdings" pitchFamily="2" charset="2"/>
              <a:buChar char="n"/>
              <a:defRPr baseline="0"/>
            </a:lvl1pPr>
          </a:lstStyle>
          <a:p>
            <a:pPr lvl="0"/>
            <a:r>
              <a:rPr lang="de-DE" dirty="0" smtClean="0"/>
              <a:t>Aufzählungszeichen</a:t>
            </a:r>
          </a:p>
          <a:p>
            <a:pPr lvl="0"/>
            <a:r>
              <a:rPr lang="de-DE" dirty="0" smtClean="0"/>
              <a:t>Text 1</a:t>
            </a:r>
          </a:p>
          <a:p>
            <a:pPr lvl="0"/>
            <a:r>
              <a:rPr lang="de-DE" dirty="0" smtClean="0"/>
              <a:t>Text 2</a:t>
            </a:r>
          </a:p>
          <a:p>
            <a:pPr lvl="0"/>
            <a:r>
              <a:rPr lang="de-DE" dirty="0" smtClean="0"/>
              <a:t>Text 3</a:t>
            </a:r>
            <a:endParaRPr lang="de-DE" dirty="0"/>
          </a:p>
        </p:txBody>
      </p:sp>
    </p:spTree>
  </p:cSld>
  <p:clrMapOvr>
    <a:masterClrMapping/>
  </p:clrMapOvr>
  <p:transition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platzhalter 18"/>
          <p:cNvSpPr>
            <a:spLocks noGrp="1"/>
          </p:cNvSpPr>
          <p:nvPr>
            <p:ph type="title"/>
          </p:nvPr>
        </p:nvSpPr>
        <p:spPr>
          <a:xfrm>
            <a:off x="327603" y="349200"/>
            <a:ext cx="7020000" cy="583200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9" name="Inhaltsplatzhalter 8"/>
          <p:cNvSpPr>
            <a:spLocks noGrp="1"/>
          </p:cNvSpPr>
          <p:nvPr>
            <p:ph sz="quarter" idx="10"/>
          </p:nvPr>
        </p:nvSpPr>
        <p:spPr>
          <a:xfrm>
            <a:off x="327600" y="1404000"/>
            <a:ext cx="4032000" cy="4701600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10" name="Inhaltsplatzhalter 8"/>
          <p:cNvSpPr>
            <a:spLocks noGrp="1"/>
          </p:cNvSpPr>
          <p:nvPr>
            <p:ph sz="quarter" idx="11"/>
          </p:nvPr>
        </p:nvSpPr>
        <p:spPr>
          <a:xfrm>
            <a:off x="4615200" y="1404000"/>
            <a:ext cx="4032000" cy="4701600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</p:spTree>
  </p:cSld>
  <p:clrMapOvr>
    <a:masterClrMapping/>
  </p:clrMapOvr>
  <p:transition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platzhalter 18"/>
          <p:cNvSpPr>
            <a:spLocks noGrp="1"/>
          </p:cNvSpPr>
          <p:nvPr>
            <p:ph type="title"/>
          </p:nvPr>
        </p:nvSpPr>
        <p:spPr>
          <a:xfrm>
            <a:off x="327603" y="349200"/>
            <a:ext cx="7020000" cy="583200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</p:cSld>
  <p:clrMapOvr>
    <a:masterClrMapping/>
  </p:clrMapOvr>
  <p:transition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332907" y="5013789"/>
            <a:ext cx="8295631" cy="1150705"/>
          </a:xfrm>
        </p:spPr>
        <p:txBody>
          <a:bodyPr anchor="ctr" anchorCtr="0">
            <a:noAutofit/>
          </a:bodyPr>
          <a:lstStyle>
            <a:lvl1pPr algn="ctr">
              <a:defRPr sz="36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pic>
        <p:nvPicPr>
          <p:cNvPr id="4" name="Grafik 3" descr="myLife_Logo_4c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409341" y="1219200"/>
            <a:ext cx="2903198" cy="2903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455714"/>
      </p:ext>
    </p:extLst>
  </p:cSld>
  <p:clrMapOvr>
    <a:masterClrMapping/>
  </p:clrMapOvr>
  <p:transition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platzhalter 12"/>
          <p:cNvSpPr>
            <a:spLocks noGrp="1"/>
          </p:cNvSpPr>
          <p:nvPr>
            <p:ph type="body" sz="quarter" idx="4294967295" hasCustomPrompt="1"/>
          </p:nvPr>
        </p:nvSpPr>
        <p:spPr>
          <a:xfrm>
            <a:off x="872067" y="2396836"/>
            <a:ext cx="7513023" cy="3227527"/>
          </a:xfrm>
        </p:spPr>
        <p:txBody>
          <a:bodyPr anchor="b" anchorCtr="0">
            <a:normAutofit/>
          </a:bodyPr>
          <a:lstStyle>
            <a:lvl1pPr algn="r">
              <a:lnSpc>
                <a:spcPct val="150000"/>
              </a:lnSpc>
              <a:defRPr>
                <a:solidFill>
                  <a:srgbClr val="636466"/>
                </a:solidFill>
              </a:defRPr>
            </a:lvl1pPr>
          </a:lstStyle>
          <a:p>
            <a:pPr lvl="0"/>
            <a:r>
              <a:rPr lang="de-DE" sz="1800" dirty="0" smtClean="0"/>
              <a:t>Ebene 1</a:t>
            </a:r>
          </a:p>
          <a:p>
            <a:pPr lvl="0"/>
            <a:r>
              <a:rPr lang="de-DE" sz="1800" dirty="0" smtClean="0"/>
              <a:t>Ebene 2</a:t>
            </a:r>
          </a:p>
          <a:p>
            <a:pPr lvl="0"/>
            <a:r>
              <a:rPr lang="de-DE" sz="1800" dirty="0" smtClean="0"/>
              <a:t>Ebene 3</a:t>
            </a:r>
          </a:p>
        </p:txBody>
      </p:sp>
    </p:spTree>
    <p:extLst>
      <p:ext uri="{BB962C8B-B14F-4D97-AF65-F5344CB8AC3E}">
        <p14:creationId xmlns:p14="http://schemas.microsoft.com/office/powerpoint/2010/main" val="3855448484"/>
      </p:ext>
    </p:extLst>
  </p:cSld>
  <p:clrMapOvr>
    <a:masterClrMapping/>
  </p:clrMapOvr>
  <p:transition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nhaltsplatzhalter 8"/>
          <p:cNvSpPr>
            <a:spLocks noGrp="1"/>
          </p:cNvSpPr>
          <p:nvPr>
            <p:ph sz="quarter" idx="10"/>
          </p:nvPr>
        </p:nvSpPr>
        <p:spPr>
          <a:xfrm>
            <a:off x="327603" y="1404000"/>
            <a:ext cx="8312025" cy="4701600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7" name="Titelplatzhalter 18"/>
          <p:cNvSpPr>
            <a:spLocks noGrp="1"/>
          </p:cNvSpPr>
          <p:nvPr>
            <p:ph type="title"/>
          </p:nvPr>
        </p:nvSpPr>
        <p:spPr>
          <a:xfrm>
            <a:off x="327603" y="349200"/>
            <a:ext cx="7020000" cy="583200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23942929"/>
      </p:ext>
    </p:extLst>
  </p:cSld>
  <p:clrMapOvr>
    <a:masterClrMapping/>
  </p:clrMapOvr>
  <p:transition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Unter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nhaltsplatzhalter 8"/>
          <p:cNvSpPr>
            <a:spLocks noGrp="1"/>
          </p:cNvSpPr>
          <p:nvPr>
            <p:ph sz="quarter" idx="10"/>
          </p:nvPr>
        </p:nvSpPr>
        <p:spPr>
          <a:xfrm>
            <a:off x="327600" y="1404000"/>
            <a:ext cx="8312400" cy="4701600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9" name="Titel 7"/>
          <p:cNvSpPr>
            <a:spLocks noGrp="1"/>
          </p:cNvSpPr>
          <p:nvPr>
            <p:ph type="title"/>
          </p:nvPr>
        </p:nvSpPr>
        <p:spPr>
          <a:xfrm>
            <a:off x="327603" y="311287"/>
            <a:ext cx="7020000" cy="622571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12453116"/>
      </p:ext>
    </p:extLst>
  </p:cSld>
  <p:clrMapOvr>
    <a:masterClrMapping/>
  </p:clrMapOvr>
  <p:transition>
    <p:pul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ufzählungszeich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27600" y="1404000"/>
            <a:ext cx="8312400" cy="4701600"/>
          </a:xfrm>
        </p:spPr>
        <p:txBody>
          <a:bodyPr/>
          <a:lstStyle>
            <a:lvl1pPr>
              <a:buClr>
                <a:schemeClr val="accent1"/>
              </a:buClr>
              <a:buSzPct val="100000"/>
              <a:buFont typeface="Wingdings" pitchFamily="2" charset="2"/>
              <a:buChar char="n"/>
              <a:defRPr baseline="0"/>
            </a:lvl1pPr>
          </a:lstStyle>
          <a:p>
            <a:pPr lvl="0"/>
            <a:r>
              <a:rPr lang="de-DE" dirty="0" smtClean="0"/>
              <a:t>Aufzählungszeichen</a:t>
            </a:r>
          </a:p>
          <a:p>
            <a:pPr lvl="0"/>
            <a:r>
              <a:rPr lang="de-DE" dirty="0" smtClean="0"/>
              <a:t>Text 1</a:t>
            </a:r>
          </a:p>
          <a:p>
            <a:pPr lvl="0"/>
            <a:r>
              <a:rPr lang="de-DE" dirty="0" smtClean="0"/>
              <a:t>Text 2</a:t>
            </a:r>
          </a:p>
          <a:p>
            <a:pPr lvl="0"/>
            <a:r>
              <a:rPr lang="de-DE" dirty="0" smtClean="0"/>
              <a:t>Text 3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61783705"/>
      </p:ext>
    </p:extLst>
  </p:cSld>
  <p:clrMapOvr>
    <a:masterClrMapping/>
  </p:clrMapOvr>
  <p:transition>
    <p:pull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platzhalter 18"/>
          <p:cNvSpPr>
            <a:spLocks noGrp="1"/>
          </p:cNvSpPr>
          <p:nvPr>
            <p:ph type="title"/>
          </p:nvPr>
        </p:nvSpPr>
        <p:spPr>
          <a:xfrm>
            <a:off x="327603" y="349200"/>
            <a:ext cx="7020000" cy="583200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9" name="Inhaltsplatzhalter 8"/>
          <p:cNvSpPr>
            <a:spLocks noGrp="1"/>
          </p:cNvSpPr>
          <p:nvPr>
            <p:ph sz="quarter" idx="10"/>
          </p:nvPr>
        </p:nvSpPr>
        <p:spPr>
          <a:xfrm>
            <a:off x="327600" y="1404000"/>
            <a:ext cx="4032000" cy="4701600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10" name="Inhaltsplatzhalter 8"/>
          <p:cNvSpPr>
            <a:spLocks noGrp="1"/>
          </p:cNvSpPr>
          <p:nvPr>
            <p:ph sz="quarter" idx="11"/>
          </p:nvPr>
        </p:nvSpPr>
        <p:spPr>
          <a:xfrm>
            <a:off x="4615200" y="1404000"/>
            <a:ext cx="4032000" cy="4701600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59065232"/>
      </p:ext>
    </p:extLst>
  </p:cSld>
  <p:clrMapOvr>
    <a:masterClrMapping/>
  </p:clrMapOvr>
  <p:transition>
    <p:pull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platzhalter 18"/>
          <p:cNvSpPr>
            <a:spLocks noGrp="1"/>
          </p:cNvSpPr>
          <p:nvPr>
            <p:ph type="title"/>
          </p:nvPr>
        </p:nvSpPr>
        <p:spPr>
          <a:xfrm>
            <a:off x="327603" y="349200"/>
            <a:ext cx="7020000" cy="583200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69176798"/>
      </p:ext>
    </p:extLst>
  </p:cSld>
  <p:clrMapOvr>
    <a:masterClrMapping/>
  </p:clrMapOvr>
  <p:transition>
    <p:pull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332907" y="5013789"/>
            <a:ext cx="8295631" cy="1150705"/>
          </a:xfrm>
        </p:spPr>
        <p:txBody>
          <a:bodyPr anchor="ctr" anchorCtr="0">
            <a:noAutofit/>
          </a:bodyPr>
          <a:lstStyle>
            <a:lvl1pPr algn="ctr">
              <a:defRPr sz="36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pic>
        <p:nvPicPr>
          <p:cNvPr id="4" name="Grafik 3" descr="myLife_Logo_4c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409341" y="1219200"/>
            <a:ext cx="2903198" cy="2903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909012"/>
      </p:ext>
    </p:extLst>
  </p:cSld>
  <p:clrMapOvr>
    <a:masterClrMapping/>
  </p:clrMapOvr>
  <p:transition>
    <p:pull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platzhalter 12"/>
          <p:cNvSpPr>
            <a:spLocks noGrp="1"/>
          </p:cNvSpPr>
          <p:nvPr>
            <p:ph type="body" sz="quarter" idx="4294967295" hasCustomPrompt="1"/>
          </p:nvPr>
        </p:nvSpPr>
        <p:spPr>
          <a:xfrm>
            <a:off x="872067" y="2396836"/>
            <a:ext cx="7513023" cy="3227527"/>
          </a:xfrm>
        </p:spPr>
        <p:txBody>
          <a:bodyPr anchor="b" anchorCtr="0">
            <a:normAutofit/>
          </a:bodyPr>
          <a:lstStyle>
            <a:lvl1pPr algn="r">
              <a:lnSpc>
                <a:spcPct val="150000"/>
              </a:lnSpc>
              <a:defRPr>
                <a:solidFill>
                  <a:srgbClr val="636466"/>
                </a:solidFill>
              </a:defRPr>
            </a:lvl1pPr>
          </a:lstStyle>
          <a:p>
            <a:pPr lvl="0"/>
            <a:r>
              <a:rPr lang="de-DE" sz="1800" dirty="0" smtClean="0"/>
              <a:t>Ebene 1</a:t>
            </a:r>
          </a:p>
          <a:p>
            <a:pPr lvl="0"/>
            <a:r>
              <a:rPr lang="de-DE" sz="1800" dirty="0" smtClean="0"/>
              <a:t>Ebene 2</a:t>
            </a:r>
          </a:p>
          <a:p>
            <a:pPr lvl="0"/>
            <a:r>
              <a:rPr lang="de-DE" sz="1800" dirty="0" smtClean="0"/>
              <a:t>Ebene 3</a:t>
            </a:r>
          </a:p>
        </p:txBody>
      </p:sp>
    </p:spTree>
    <p:extLst>
      <p:ext uri="{BB962C8B-B14F-4D97-AF65-F5344CB8AC3E}">
        <p14:creationId xmlns:p14="http://schemas.microsoft.com/office/powerpoint/2010/main" val="4137070687"/>
      </p:ext>
    </p:extLst>
  </p:cSld>
  <p:clrMapOvr>
    <a:masterClrMapping/>
  </p:clrMapOvr>
  <p:transition>
    <p:pull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nhaltsplatzhalter 8"/>
          <p:cNvSpPr>
            <a:spLocks noGrp="1"/>
          </p:cNvSpPr>
          <p:nvPr>
            <p:ph sz="quarter" idx="10"/>
          </p:nvPr>
        </p:nvSpPr>
        <p:spPr>
          <a:xfrm>
            <a:off x="327603" y="1404000"/>
            <a:ext cx="8312025" cy="4701600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7" name="Titelplatzhalter 18"/>
          <p:cNvSpPr>
            <a:spLocks noGrp="1"/>
          </p:cNvSpPr>
          <p:nvPr>
            <p:ph type="title"/>
          </p:nvPr>
        </p:nvSpPr>
        <p:spPr>
          <a:xfrm>
            <a:off x="327603" y="349200"/>
            <a:ext cx="7020000" cy="583200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35109313"/>
      </p:ext>
    </p:extLst>
  </p:cSld>
  <p:clrMapOvr>
    <a:masterClrMapping/>
  </p:clrMapOvr>
  <p:transition>
    <p:pull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Unter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nhaltsplatzhalter 8"/>
          <p:cNvSpPr>
            <a:spLocks noGrp="1"/>
          </p:cNvSpPr>
          <p:nvPr>
            <p:ph sz="quarter" idx="10"/>
          </p:nvPr>
        </p:nvSpPr>
        <p:spPr>
          <a:xfrm>
            <a:off x="327600" y="1404000"/>
            <a:ext cx="8312400" cy="4701600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9" name="Titel 7"/>
          <p:cNvSpPr>
            <a:spLocks noGrp="1"/>
          </p:cNvSpPr>
          <p:nvPr>
            <p:ph type="title"/>
          </p:nvPr>
        </p:nvSpPr>
        <p:spPr>
          <a:xfrm>
            <a:off x="327603" y="311287"/>
            <a:ext cx="7020000" cy="622571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41982759"/>
      </p:ext>
    </p:extLst>
  </p:cSld>
  <p:clrMapOvr>
    <a:masterClrMapping/>
  </p:clrMapOvr>
  <p:transition>
    <p:pull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ufzählungszeich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27600" y="1404000"/>
            <a:ext cx="8312400" cy="4701600"/>
          </a:xfrm>
        </p:spPr>
        <p:txBody>
          <a:bodyPr/>
          <a:lstStyle>
            <a:lvl1pPr>
              <a:buClr>
                <a:schemeClr val="accent1"/>
              </a:buClr>
              <a:buSzPct val="100000"/>
              <a:buFont typeface="Wingdings" pitchFamily="2" charset="2"/>
              <a:buChar char="n"/>
              <a:defRPr baseline="0"/>
            </a:lvl1pPr>
          </a:lstStyle>
          <a:p>
            <a:pPr lvl="0"/>
            <a:r>
              <a:rPr lang="de-DE" dirty="0" smtClean="0"/>
              <a:t>Aufzählungszeichen</a:t>
            </a:r>
          </a:p>
          <a:p>
            <a:pPr lvl="0"/>
            <a:r>
              <a:rPr lang="de-DE" dirty="0" smtClean="0"/>
              <a:t>Text 1</a:t>
            </a:r>
          </a:p>
          <a:p>
            <a:pPr lvl="0"/>
            <a:r>
              <a:rPr lang="de-DE" dirty="0" smtClean="0"/>
              <a:t>Text 2</a:t>
            </a:r>
          </a:p>
          <a:p>
            <a:pPr lvl="0"/>
            <a:r>
              <a:rPr lang="de-DE" dirty="0" smtClean="0"/>
              <a:t>Text 3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1492158"/>
      </p:ext>
    </p:extLst>
  </p:cSld>
  <p:clrMapOvr>
    <a:masterClrMapping/>
  </p:clrMapOvr>
  <p:transition>
    <p:pull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platzhalter 18"/>
          <p:cNvSpPr>
            <a:spLocks noGrp="1"/>
          </p:cNvSpPr>
          <p:nvPr>
            <p:ph type="title"/>
          </p:nvPr>
        </p:nvSpPr>
        <p:spPr>
          <a:xfrm>
            <a:off x="327603" y="349200"/>
            <a:ext cx="7020000" cy="583200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9" name="Inhaltsplatzhalter 8"/>
          <p:cNvSpPr>
            <a:spLocks noGrp="1"/>
          </p:cNvSpPr>
          <p:nvPr>
            <p:ph sz="quarter" idx="10"/>
          </p:nvPr>
        </p:nvSpPr>
        <p:spPr>
          <a:xfrm>
            <a:off x="327600" y="1404000"/>
            <a:ext cx="4032000" cy="4701600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10" name="Inhaltsplatzhalter 8"/>
          <p:cNvSpPr>
            <a:spLocks noGrp="1"/>
          </p:cNvSpPr>
          <p:nvPr>
            <p:ph sz="quarter" idx="11"/>
          </p:nvPr>
        </p:nvSpPr>
        <p:spPr>
          <a:xfrm>
            <a:off x="4615200" y="1404000"/>
            <a:ext cx="4032000" cy="4701600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3894806"/>
      </p:ext>
    </p:extLst>
  </p:cSld>
  <p:clrMapOvr>
    <a:masterClrMapping/>
  </p:clrMapOvr>
  <p:transition>
    <p:pull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platzhalter 18"/>
          <p:cNvSpPr>
            <a:spLocks noGrp="1"/>
          </p:cNvSpPr>
          <p:nvPr>
            <p:ph type="title"/>
          </p:nvPr>
        </p:nvSpPr>
        <p:spPr>
          <a:xfrm>
            <a:off x="327603" y="349200"/>
            <a:ext cx="7020000" cy="583200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57397563"/>
      </p:ext>
    </p:extLst>
  </p:cSld>
  <p:clrMapOvr>
    <a:masterClrMapping/>
  </p:clrMapOvr>
  <p:transition>
    <p:pull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332907" y="5013789"/>
            <a:ext cx="8295631" cy="1150705"/>
          </a:xfrm>
        </p:spPr>
        <p:txBody>
          <a:bodyPr anchor="ctr" anchorCtr="0">
            <a:noAutofit/>
          </a:bodyPr>
          <a:lstStyle>
            <a:lvl1pPr algn="ctr">
              <a:defRPr sz="36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pic>
        <p:nvPicPr>
          <p:cNvPr id="4" name="Grafik 3" descr="myLife_Logo_4c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409341" y="1219200"/>
            <a:ext cx="2903198" cy="2903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328491"/>
      </p:ext>
    </p:extLst>
  </p:cSld>
  <p:clrMapOvr>
    <a:masterClrMapping/>
  </p:clrMapOvr>
  <p:transition>
    <p:pull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platzhalter 12"/>
          <p:cNvSpPr>
            <a:spLocks noGrp="1"/>
          </p:cNvSpPr>
          <p:nvPr>
            <p:ph type="body" sz="quarter" idx="4294967295" hasCustomPrompt="1"/>
          </p:nvPr>
        </p:nvSpPr>
        <p:spPr>
          <a:xfrm>
            <a:off x="872067" y="2396836"/>
            <a:ext cx="7513023" cy="3227527"/>
          </a:xfrm>
        </p:spPr>
        <p:txBody>
          <a:bodyPr anchor="b" anchorCtr="0">
            <a:normAutofit/>
          </a:bodyPr>
          <a:lstStyle>
            <a:lvl1pPr algn="r">
              <a:lnSpc>
                <a:spcPct val="150000"/>
              </a:lnSpc>
              <a:defRPr>
                <a:solidFill>
                  <a:srgbClr val="636466"/>
                </a:solidFill>
              </a:defRPr>
            </a:lvl1pPr>
          </a:lstStyle>
          <a:p>
            <a:pPr lvl="0"/>
            <a:r>
              <a:rPr lang="de-DE" sz="1800" dirty="0" smtClean="0"/>
              <a:t>Ebene 1</a:t>
            </a:r>
          </a:p>
          <a:p>
            <a:pPr lvl="0"/>
            <a:r>
              <a:rPr lang="de-DE" sz="1800" dirty="0" smtClean="0"/>
              <a:t>Ebene 2</a:t>
            </a:r>
          </a:p>
          <a:p>
            <a:pPr lvl="0"/>
            <a:r>
              <a:rPr lang="de-DE" sz="1800" dirty="0" smtClean="0"/>
              <a:t>Ebene 3</a:t>
            </a:r>
          </a:p>
        </p:txBody>
      </p:sp>
    </p:spTree>
    <p:extLst>
      <p:ext uri="{BB962C8B-B14F-4D97-AF65-F5344CB8AC3E}">
        <p14:creationId xmlns:p14="http://schemas.microsoft.com/office/powerpoint/2010/main" val="547063162"/>
      </p:ext>
    </p:extLst>
  </p:cSld>
  <p:clrMapOvr>
    <a:masterClrMapping/>
  </p:clrMapOvr>
  <p:transition>
    <p:pull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nhaltsplatzhalter 8"/>
          <p:cNvSpPr>
            <a:spLocks noGrp="1"/>
          </p:cNvSpPr>
          <p:nvPr>
            <p:ph sz="quarter" idx="10"/>
          </p:nvPr>
        </p:nvSpPr>
        <p:spPr>
          <a:xfrm>
            <a:off x="327603" y="1404000"/>
            <a:ext cx="8312025" cy="4701600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7" name="Titelplatzhalter 18"/>
          <p:cNvSpPr>
            <a:spLocks noGrp="1"/>
          </p:cNvSpPr>
          <p:nvPr>
            <p:ph type="title"/>
          </p:nvPr>
        </p:nvSpPr>
        <p:spPr>
          <a:xfrm>
            <a:off x="327603" y="349200"/>
            <a:ext cx="7020000" cy="583200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09263566"/>
      </p:ext>
    </p:extLst>
  </p:cSld>
  <p:clrMapOvr>
    <a:masterClrMapping/>
  </p:clrMapOvr>
  <p:transition>
    <p:pull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Unter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nhaltsplatzhalter 8"/>
          <p:cNvSpPr>
            <a:spLocks noGrp="1"/>
          </p:cNvSpPr>
          <p:nvPr>
            <p:ph sz="quarter" idx="10"/>
          </p:nvPr>
        </p:nvSpPr>
        <p:spPr>
          <a:xfrm>
            <a:off x="327600" y="1404000"/>
            <a:ext cx="8312400" cy="4701600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9" name="Titel 7"/>
          <p:cNvSpPr>
            <a:spLocks noGrp="1"/>
          </p:cNvSpPr>
          <p:nvPr>
            <p:ph type="title"/>
          </p:nvPr>
        </p:nvSpPr>
        <p:spPr>
          <a:xfrm>
            <a:off x="327603" y="311287"/>
            <a:ext cx="7020000" cy="622571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23497672"/>
      </p:ext>
    </p:extLst>
  </p:cSld>
  <p:clrMapOvr>
    <a:masterClrMapping/>
  </p:clrMapOvr>
  <p:transition>
    <p:pull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ufzählungszeich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27600" y="1404000"/>
            <a:ext cx="8312400" cy="4701600"/>
          </a:xfrm>
        </p:spPr>
        <p:txBody>
          <a:bodyPr/>
          <a:lstStyle>
            <a:lvl1pPr>
              <a:buClr>
                <a:schemeClr val="accent1"/>
              </a:buClr>
              <a:buSzPct val="100000"/>
              <a:buFont typeface="Wingdings" pitchFamily="2" charset="2"/>
              <a:buChar char="n"/>
              <a:defRPr baseline="0"/>
            </a:lvl1pPr>
          </a:lstStyle>
          <a:p>
            <a:pPr lvl="0"/>
            <a:r>
              <a:rPr lang="de-DE" dirty="0" smtClean="0"/>
              <a:t>Aufzählungszeichen</a:t>
            </a:r>
          </a:p>
          <a:p>
            <a:pPr lvl="0"/>
            <a:r>
              <a:rPr lang="de-DE" dirty="0" smtClean="0"/>
              <a:t>Text 1</a:t>
            </a:r>
          </a:p>
          <a:p>
            <a:pPr lvl="0"/>
            <a:r>
              <a:rPr lang="de-DE" dirty="0" smtClean="0"/>
              <a:t>Text 2</a:t>
            </a:r>
          </a:p>
          <a:p>
            <a:pPr lvl="0"/>
            <a:r>
              <a:rPr lang="de-DE" dirty="0" smtClean="0"/>
              <a:t>Text 3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24484765"/>
      </p:ext>
    </p:extLst>
  </p:cSld>
  <p:clrMapOvr>
    <a:masterClrMapping/>
  </p:clrMapOvr>
  <p:transition>
    <p:pull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platzhalter 18"/>
          <p:cNvSpPr>
            <a:spLocks noGrp="1"/>
          </p:cNvSpPr>
          <p:nvPr>
            <p:ph type="title"/>
          </p:nvPr>
        </p:nvSpPr>
        <p:spPr>
          <a:xfrm>
            <a:off x="327603" y="349200"/>
            <a:ext cx="7020000" cy="583200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9" name="Inhaltsplatzhalter 8"/>
          <p:cNvSpPr>
            <a:spLocks noGrp="1"/>
          </p:cNvSpPr>
          <p:nvPr>
            <p:ph sz="quarter" idx="10"/>
          </p:nvPr>
        </p:nvSpPr>
        <p:spPr>
          <a:xfrm>
            <a:off x="327600" y="1404000"/>
            <a:ext cx="4032000" cy="4701600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10" name="Inhaltsplatzhalter 8"/>
          <p:cNvSpPr>
            <a:spLocks noGrp="1"/>
          </p:cNvSpPr>
          <p:nvPr>
            <p:ph sz="quarter" idx="11"/>
          </p:nvPr>
        </p:nvSpPr>
        <p:spPr>
          <a:xfrm>
            <a:off x="4615200" y="1404000"/>
            <a:ext cx="4032000" cy="4701600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54446431"/>
      </p:ext>
    </p:extLst>
  </p:cSld>
  <p:clrMapOvr>
    <a:masterClrMapping/>
  </p:clrMapOvr>
  <p:transition>
    <p:pull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platzhalter 18"/>
          <p:cNvSpPr>
            <a:spLocks noGrp="1"/>
          </p:cNvSpPr>
          <p:nvPr>
            <p:ph type="title"/>
          </p:nvPr>
        </p:nvSpPr>
        <p:spPr>
          <a:xfrm>
            <a:off x="327603" y="349200"/>
            <a:ext cx="7020000" cy="583200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04945615"/>
      </p:ext>
    </p:extLst>
  </p:cSld>
  <p:clrMapOvr>
    <a:masterClrMapping/>
  </p:clrMapOvr>
  <p:transition>
    <p:pull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1837785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4036" y="571015"/>
            <a:ext cx="8508699" cy="776392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224039" y="1417423"/>
            <a:ext cx="4178893" cy="3958202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52290" y="1417423"/>
            <a:ext cx="4180449" cy="3958202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3572016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el, Text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73393" y="0"/>
            <a:ext cx="8214652" cy="134429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373393" y="2240492"/>
            <a:ext cx="4032647" cy="3734153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iagrammplatzhalter 3"/>
          <p:cNvSpPr>
            <a:spLocks noGrp="1"/>
          </p:cNvSpPr>
          <p:nvPr>
            <p:ph type="chart" sz="half" idx="2"/>
          </p:nvPr>
        </p:nvSpPr>
        <p:spPr>
          <a:xfrm>
            <a:off x="4555398" y="2240492"/>
            <a:ext cx="4032647" cy="3734153"/>
          </a:xfrm>
        </p:spPr>
        <p:txBody>
          <a:bodyPr rtlCol="0">
            <a:normAutofit/>
          </a:bodyPr>
          <a:lstStyle/>
          <a:p>
            <a:pPr lvl="0"/>
            <a:r>
              <a:rPr lang="de-DE" noProof="0" smtClean="0"/>
              <a:t>Diagramm durch Klicken auf Symbol hinzufügen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373063" y="6348413"/>
            <a:ext cx="1866900" cy="298450"/>
          </a:xfrm>
          <a:prstGeom prst="rect">
            <a:avLst/>
          </a:prstGeom>
        </p:spPr>
        <p:txBody>
          <a:bodyPr lIns="89611" tIns="44806" rIns="89611" bIns="44806"/>
          <a:lstStyle>
            <a:lvl1pPr>
              <a:defRPr/>
            </a:lvl1pPr>
          </a:lstStyle>
          <a:p>
            <a:pPr>
              <a:defRPr/>
            </a:pPr>
            <a:fld id="{3A14EC82-1860-45C6-B1B6-58ED3DB55437}" type="datetime1">
              <a:rPr lang="de-DE">
                <a:solidFill>
                  <a:srgbClr val="313233"/>
                </a:solidFill>
              </a:rPr>
              <a:pPr>
                <a:defRPr/>
              </a:pPr>
              <a:t>08.09.2017</a:t>
            </a:fld>
            <a:endParaRPr lang="de-DE" dirty="0">
              <a:solidFill>
                <a:srgbClr val="313233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721475" y="6348413"/>
            <a:ext cx="1866900" cy="298450"/>
          </a:xfrm>
          <a:prstGeom prst="rect">
            <a:avLst/>
          </a:prstGeom>
        </p:spPr>
        <p:txBody>
          <a:bodyPr lIns="89611" tIns="44806" rIns="89611" bIns="44806"/>
          <a:lstStyle>
            <a:lvl1pPr>
              <a:defRPr/>
            </a:lvl1pPr>
          </a:lstStyle>
          <a:p>
            <a:pPr>
              <a:defRPr/>
            </a:pPr>
            <a:fld id="{4F6C11D2-3059-465E-8834-B6191DF491D5}" type="slidenum">
              <a:rPr lang="de-DE">
                <a:solidFill>
                  <a:srgbClr val="313233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3132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376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Relationship Id="rId9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Relationship Id="rId9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Line 21"/>
          <p:cNvSpPr>
            <a:spLocks noChangeShapeType="1"/>
          </p:cNvSpPr>
          <p:nvPr/>
        </p:nvSpPr>
        <p:spPr bwMode="auto">
          <a:xfrm flipH="1">
            <a:off x="328613" y="976313"/>
            <a:ext cx="702945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 lIns="89583" tIns="44792" rIns="89583" bIns="44792">
            <a:spAutoFit/>
          </a:bodyPr>
          <a:lstStyle/>
          <a:p>
            <a:pPr>
              <a:defRPr/>
            </a:pPr>
            <a:endParaRPr lang="de-DE" sz="1800" b="1" noProof="0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374247" y="6310047"/>
            <a:ext cx="786204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l" defTabSz="91410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 smtClean="0">
                <a:solidFill>
                  <a:schemeClr val="accent1"/>
                </a:solidFill>
              </a:rPr>
              <a:t>myLife </a:t>
            </a:r>
            <a:r>
              <a:rPr lang="en-US" sz="1000" dirty="0" err="1" smtClean="0">
                <a:solidFill>
                  <a:schemeClr val="tx1"/>
                </a:solidFill>
              </a:rPr>
              <a:t>Lebensversicherung</a:t>
            </a:r>
            <a:r>
              <a:rPr lang="en-US" sz="1000" dirty="0" smtClean="0">
                <a:solidFill>
                  <a:schemeClr val="tx1"/>
                </a:solidFill>
              </a:rPr>
              <a:t> AG</a:t>
            </a:r>
            <a:endParaRPr lang="de-DE" sz="1000" dirty="0">
              <a:solidFill>
                <a:schemeClr val="tx1"/>
              </a:solidFill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8118701" y="6266985"/>
            <a:ext cx="519955" cy="246221"/>
          </a:xfrm>
          <a:prstGeom prst="rect">
            <a:avLst/>
          </a:prstGeom>
          <a:noFill/>
        </p:spPr>
        <p:txBody>
          <a:bodyPr wrap="square" lIns="91410" tIns="45705" rIns="91410" bIns="45705" rtlCol="0">
            <a:spAutoFit/>
          </a:bodyPr>
          <a:lstStyle/>
          <a:p>
            <a:pPr marL="0" marR="0" indent="0" algn="r" defTabSz="91410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66AEFCC-33CD-45CF-B8ED-F373E85FF8C5}" type="slidenum">
              <a:rPr lang="de-DE" sz="1000" noProof="0" smtClean="0">
                <a:solidFill>
                  <a:schemeClr val="accent1"/>
                </a:solidFill>
              </a:rPr>
              <a:pPr marL="0" marR="0" indent="0" algn="r" defTabSz="91410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de-DE" sz="1000">
              <a:solidFill>
                <a:schemeClr val="accent1"/>
              </a:solidFill>
            </a:endParaRPr>
          </a:p>
        </p:txBody>
      </p:sp>
      <p:sp>
        <p:nvSpPr>
          <p:cNvPr id="19" name="Titelplatzhalter 18"/>
          <p:cNvSpPr>
            <a:spLocks noGrp="1"/>
          </p:cNvSpPr>
          <p:nvPr>
            <p:ph type="title"/>
          </p:nvPr>
        </p:nvSpPr>
        <p:spPr>
          <a:xfrm>
            <a:off x="327603" y="349200"/>
            <a:ext cx="7020000" cy="583200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20" name="Textplatzhalter 19"/>
          <p:cNvSpPr>
            <a:spLocks noGrp="1"/>
          </p:cNvSpPr>
          <p:nvPr>
            <p:ph type="body" idx="1"/>
          </p:nvPr>
        </p:nvSpPr>
        <p:spPr>
          <a:xfrm>
            <a:off x="327600" y="1404000"/>
            <a:ext cx="8312400" cy="47016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pic>
        <p:nvPicPr>
          <p:cNvPr id="8" name="Grafik 7" descr="myLife_Logo_4c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729690" y="326953"/>
            <a:ext cx="828000" cy="82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43" r:id="rId1"/>
    <p:sldLayoutId id="2147484247" r:id="rId2"/>
    <p:sldLayoutId id="2147484244" r:id="rId3"/>
    <p:sldLayoutId id="2147484249" r:id="rId4"/>
    <p:sldLayoutId id="2147484250" r:id="rId5"/>
    <p:sldLayoutId id="2147484245" r:id="rId6"/>
    <p:sldLayoutId id="2147484246" r:id="rId7"/>
  </p:sldLayoutIdLst>
  <p:transition>
    <p:pull/>
  </p:transition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  <a:cs typeface="Arial" charset="0"/>
        </a:defRPr>
      </a:lvl5pPr>
      <a:lvl6pPr marL="447915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hlink"/>
          </a:solidFill>
          <a:latin typeface="Verdana" pitchFamily="34" charset="0"/>
        </a:defRPr>
      </a:lvl6pPr>
      <a:lvl7pPr marL="895827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hlink"/>
          </a:solidFill>
          <a:latin typeface="Verdana" pitchFamily="34" charset="0"/>
        </a:defRPr>
      </a:lvl7pPr>
      <a:lvl8pPr marL="1343742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hlink"/>
          </a:solidFill>
          <a:latin typeface="Verdana" pitchFamily="34" charset="0"/>
        </a:defRPr>
      </a:lvl8pPr>
      <a:lvl9pPr marL="1791654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hlink"/>
          </a:solidFill>
          <a:latin typeface="Verdana" pitchFamily="34" charset="0"/>
        </a:defRPr>
      </a:lvl9pPr>
    </p:titleStyle>
    <p:bodyStyle>
      <a:lvl1pPr marL="334856" indent="-334856" algn="l" defTabSz="876021" rtl="0" eaLnBrk="1" fontAlgn="base" hangingPunct="1">
        <a:spcBef>
          <a:spcPct val="0"/>
        </a:spcBef>
        <a:spcAft>
          <a:spcPts val="700"/>
        </a:spcAft>
        <a:buSzPct val="120000"/>
        <a:defRPr sz="16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241223" indent="-239636" algn="l" defTabSz="876021" rtl="0" eaLnBrk="1" fontAlgn="base" hangingPunct="1">
        <a:spcBef>
          <a:spcPct val="0"/>
        </a:spcBef>
        <a:spcAft>
          <a:spcPts val="700"/>
        </a:spcAft>
        <a:buClr>
          <a:schemeClr val="accent1"/>
        </a:buClr>
        <a:buFont typeface="Wingdings" pitchFamily="2" charset="2"/>
        <a:buChar char="n"/>
        <a:defRPr sz="1600">
          <a:solidFill>
            <a:schemeClr val="tx1"/>
          </a:solidFill>
          <a:latin typeface="Arial" pitchFamily="34" charset="0"/>
          <a:cs typeface="Arial" pitchFamily="34" charset="0"/>
        </a:defRPr>
      </a:lvl2pPr>
      <a:lvl3pPr marL="458641" indent="-214246" algn="l" defTabSz="876021" rtl="0" eaLnBrk="1" fontAlgn="base" hangingPunct="1">
        <a:spcBef>
          <a:spcPct val="0"/>
        </a:spcBef>
        <a:spcAft>
          <a:spcPts val="700"/>
        </a:spcAft>
        <a:buClr>
          <a:schemeClr val="accent2"/>
        </a:buClr>
        <a:buFont typeface="Arial" charset="0"/>
        <a:buChar char="−"/>
        <a:defRPr sz="1600">
          <a:solidFill>
            <a:schemeClr val="tx1"/>
          </a:solidFill>
          <a:latin typeface="Arial" pitchFamily="34" charset="0"/>
          <a:cs typeface="Arial" pitchFamily="34" charset="0"/>
        </a:defRPr>
      </a:lvl3pPr>
      <a:lvl4pPr marL="637972" indent="-177744" algn="l" defTabSz="876021" rtl="0" eaLnBrk="1" fontAlgn="base" hangingPunct="1">
        <a:spcBef>
          <a:spcPct val="0"/>
        </a:spcBef>
        <a:spcAft>
          <a:spcPts val="700"/>
        </a:spcAft>
        <a:buClr>
          <a:srgbClr val="C4A1D3"/>
        </a:buClr>
        <a:buFont typeface="Wingdings" pitchFamily="2" charset="2"/>
        <a:buChar char="§"/>
        <a:defRPr sz="1600">
          <a:solidFill>
            <a:schemeClr val="tx1"/>
          </a:solidFill>
          <a:latin typeface="Arial" pitchFamily="34" charset="0"/>
          <a:cs typeface="Arial" pitchFamily="34" charset="0"/>
        </a:defRPr>
      </a:lvl4pPr>
      <a:lvl5pPr marL="790324" indent="-150766" algn="l" defTabSz="876021" rtl="0" eaLnBrk="1" fontAlgn="base" hangingPunct="1">
        <a:spcBef>
          <a:spcPct val="0"/>
        </a:spcBef>
        <a:spcAft>
          <a:spcPts val="700"/>
        </a:spcAft>
        <a:buClr>
          <a:srgbClr val="DBC6E4"/>
        </a:buClr>
        <a:buSzPct val="75000"/>
        <a:buFont typeface="Arial" charset="0"/>
        <a:buChar char="−"/>
        <a:defRPr sz="1600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1329744" indent="-172634" algn="l" defTabSz="877164" rtl="0" eaLnBrk="1" fontAlgn="base" hangingPunct="1">
        <a:spcBef>
          <a:spcPct val="0"/>
        </a:spcBef>
        <a:spcAft>
          <a:spcPct val="0"/>
        </a:spcAft>
        <a:buClr>
          <a:schemeClr val="folHlink"/>
        </a:buClr>
        <a:buSzPct val="40000"/>
        <a:buFont typeface="Wingdings" pitchFamily="2" charset="2"/>
        <a:buChar char="n"/>
        <a:defRPr sz="1600">
          <a:solidFill>
            <a:schemeClr val="hlink"/>
          </a:solidFill>
          <a:latin typeface="+mn-lt"/>
        </a:defRPr>
      </a:lvl6pPr>
      <a:lvl7pPr marL="1777657" indent="-172634" algn="l" defTabSz="877164" rtl="0" eaLnBrk="1" fontAlgn="base" hangingPunct="1">
        <a:spcBef>
          <a:spcPct val="0"/>
        </a:spcBef>
        <a:spcAft>
          <a:spcPct val="0"/>
        </a:spcAft>
        <a:buClr>
          <a:schemeClr val="folHlink"/>
        </a:buClr>
        <a:buSzPct val="40000"/>
        <a:buFont typeface="Wingdings" pitchFamily="2" charset="2"/>
        <a:buChar char="n"/>
        <a:defRPr sz="1600">
          <a:solidFill>
            <a:schemeClr val="hlink"/>
          </a:solidFill>
          <a:latin typeface="+mn-lt"/>
        </a:defRPr>
      </a:lvl7pPr>
      <a:lvl8pPr marL="2225571" indent="-172634" algn="l" defTabSz="877164" rtl="0" eaLnBrk="1" fontAlgn="base" hangingPunct="1">
        <a:spcBef>
          <a:spcPct val="0"/>
        </a:spcBef>
        <a:spcAft>
          <a:spcPct val="0"/>
        </a:spcAft>
        <a:buClr>
          <a:schemeClr val="folHlink"/>
        </a:buClr>
        <a:buSzPct val="40000"/>
        <a:buFont typeface="Wingdings" pitchFamily="2" charset="2"/>
        <a:buChar char="n"/>
        <a:defRPr sz="1600">
          <a:solidFill>
            <a:schemeClr val="hlink"/>
          </a:solidFill>
          <a:latin typeface="+mn-lt"/>
        </a:defRPr>
      </a:lvl8pPr>
      <a:lvl9pPr marL="2673484" indent="-172634" algn="l" defTabSz="877164" rtl="0" eaLnBrk="1" fontAlgn="base" hangingPunct="1">
        <a:spcBef>
          <a:spcPct val="0"/>
        </a:spcBef>
        <a:spcAft>
          <a:spcPct val="0"/>
        </a:spcAft>
        <a:buClr>
          <a:schemeClr val="folHlink"/>
        </a:buClr>
        <a:buSzPct val="40000"/>
        <a:buFont typeface="Wingdings" pitchFamily="2" charset="2"/>
        <a:buChar char="n"/>
        <a:defRPr sz="1600">
          <a:solidFill>
            <a:schemeClr val="hlink"/>
          </a:solidFill>
          <a:latin typeface="+mn-lt"/>
        </a:defRPr>
      </a:lvl9pPr>
    </p:bodyStyle>
    <p:otherStyle>
      <a:defPPr>
        <a:defRPr lang="nl-BE"/>
      </a:defPPr>
      <a:lvl1pPr marL="0" algn="l" defTabSz="8958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47915" algn="l" defTabSz="8958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95827" algn="l" defTabSz="8958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43742" algn="l" defTabSz="8958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91654" algn="l" defTabSz="8958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39569" algn="l" defTabSz="8958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87481" algn="l" defTabSz="8958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35395" algn="l" defTabSz="8958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583309" algn="l" defTabSz="8958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Line 21"/>
          <p:cNvSpPr>
            <a:spLocks noChangeShapeType="1"/>
          </p:cNvSpPr>
          <p:nvPr/>
        </p:nvSpPr>
        <p:spPr bwMode="auto">
          <a:xfrm flipH="1">
            <a:off x="328613" y="976313"/>
            <a:ext cx="702945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 lIns="89583" tIns="44792" rIns="89583" bIns="44792">
            <a:spAutoFit/>
          </a:bodyPr>
          <a:lstStyle/>
          <a:p>
            <a:pPr>
              <a:defRPr/>
            </a:pPr>
            <a:endParaRPr lang="de-DE" sz="1800" b="1">
              <a:solidFill>
                <a:srgbClr val="000000"/>
              </a:solidFill>
              <a:cs typeface="+mn-cs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374247" y="6310047"/>
            <a:ext cx="786204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109">
              <a:defRPr/>
            </a:pPr>
            <a:r>
              <a:rPr lang="en-US" sz="1000" dirty="0" smtClean="0">
                <a:solidFill>
                  <a:srgbClr val="8E419C"/>
                </a:solidFill>
              </a:rPr>
              <a:t>myLife </a:t>
            </a:r>
            <a:r>
              <a:rPr lang="en-US" sz="1000" dirty="0" err="1" smtClean="0">
                <a:solidFill>
                  <a:srgbClr val="313233"/>
                </a:solidFill>
              </a:rPr>
              <a:t>Lebensversicherung</a:t>
            </a:r>
            <a:r>
              <a:rPr lang="en-US" sz="1000" dirty="0" smtClean="0">
                <a:solidFill>
                  <a:srgbClr val="313233"/>
                </a:solidFill>
              </a:rPr>
              <a:t> AG / AR-</a:t>
            </a:r>
            <a:r>
              <a:rPr lang="en-US" sz="1000" dirty="0" err="1" smtClean="0">
                <a:solidFill>
                  <a:srgbClr val="313233"/>
                </a:solidFill>
              </a:rPr>
              <a:t>Sitzung</a:t>
            </a:r>
            <a:r>
              <a:rPr lang="en-US" sz="1000" dirty="0" smtClean="0">
                <a:solidFill>
                  <a:srgbClr val="313233"/>
                </a:solidFill>
              </a:rPr>
              <a:t> 28.9.2015</a:t>
            </a:r>
            <a:endParaRPr lang="de-DE" sz="1000" dirty="0">
              <a:solidFill>
                <a:srgbClr val="313233"/>
              </a:solidFill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8118701" y="6266985"/>
            <a:ext cx="519955" cy="246221"/>
          </a:xfrm>
          <a:prstGeom prst="rect">
            <a:avLst/>
          </a:prstGeom>
          <a:noFill/>
        </p:spPr>
        <p:txBody>
          <a:bodyPr wrap="square" lIns="91410" tIns="45705" rIns="91410" bIns="45705" rtlCol="0">
            <a:spAutoFit/>
          </a:bodyPr>
          <a:lstStyle/>
          <a:p>
            <a:pPr algn="r" defTabSz="914109">
              <a:defRPr/>
            </a:pPr>
            <a:fld id="{366AEFCC-33CD-45CF-B8ED-F373E85FF8C5}" type="slidenum">
              <a:rPr lang="de-DE" sz="1000" smtClean="0">
                <a:solidFill>
                  <a:srgbClr val="8E419C"/>
                </a:solidFill>
              </a:rPr>
              <a:pPr algn="r" defTabSz="914109">
                <a:defRPr/>
              </a:pPr>
              <a:t>‹Nr.›</a:t>
            </a:fld>
            <a:endParaRPr lang="de-DE" sz="1000">
              <a:solidFill>
                <a:srgbClr val="8E419C"/>
              </a:solidFill>
            </a:endParaRPr>
          </a:p>
        </p:txBody>
      </p:sp>
      <p:sp>
        <p:nvSpPr>
          <p:cNvPr id="19" name="Titelplatzhalter 18"/>
          <p:cNvSpPr>
            <a:spLocks noGrp="1"/>
          </p:cNvSpPr>
          <p:nvPr>
            <p:ph type="title"/>
          </p:nvPr>
        </p:nvSpPr>
        <p:spPr>
          <a:xfrm>
            <a:off x="327603" y="349200"/>
            <a:ext cx="7020000" cy="583200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20" name="Textplatzhalter 19"/>
          <p:cNvSpPr>
            <a:spLocks noGrp="1"/>
          </p:cNvSpPr>
          <p:nvPr>
            <p:ph type="body" idx="1"/>
          </p:nvPr>
        </p:nvSpPr>
        <p:spPr>
          <a:xfrm>
            <a:off x="327600" y="1404000"/>
            <a:ext cx="8312400" cy="47016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pic>
        <p:nvPicPr>
          <p:cNvPr id="8" name="Grafik 7" descr="myLife_Logo_4c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729690" y="326953"/>
            <a:ext cx="828000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842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4" r:id="rId1"/>
    <p:sldLayoutId id="2147484255" r:id="rId2"/>
    <p:sldLayoutId id="2147484256" r:id="rId3"/>
    <p:sldLayoutId id="2147484257" r:id="rId4"/>
    <p:sldLayoutId id="2147484258" r:id="rId5"/>
    <p:sldLayoutId id="2147484259" r:id="rId6"/>
    <p:sldLayoutId id="2147484260" r:id="rId7"/>
  </p:sldLayoutIdLst>
  <p:transition>
    <p:pull/>
  </p:transition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  <a:cs typeface="Arial" charset="0"/>
        </a:defRPr>
      </a:lvl5pPr>
      <a:lvl6pPr marL="447915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hlink"/>
          </a:solidFill>
          <a:latin typeface="Verdana" pitchFamily="34" charset="0"/>
        </a:defRPr>
      </a:lvl6pPr>
      <a:lvl7pPr marL="895827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hlink"/>
          </a:solidFill>
          <a:latin typeface="Verdana" pitchFamily="34" charset="0"/>
        </a:defRPr>
      </a:lvl7pPr>
      <a:lvl8pPr marL="1343742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hlink"/>
          </a:solidFill>
          <a:latin typeface="Verdana" pitchFamily="34" charset="0"/>
        </a:defRPr>
      </a:lvl8pPr>
      <a:lvl9pPr marL="1791654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hlink"/>
          </a:solidFill>
          <a:latin typeface="Verdana" pitchFamily="34" charset="0"/>
        </a:defRPr>
      </a:lvl9pPr>
    </p:titleStyle>
    <p:bodyStyle>
      <a:lvl1pPr marL="334856" indent="-334856" algn="l" defTabSz="876021" rtl="0" eaLnBrk="1" fontAlgn="base" hangingPunct="1">
        <a:spcBef>
          <a:spcPct val="0"/>
        </a:spcBef>
        <a:spcAft>
          <a:spcPts val="700"/>
        </a:spcAft>
        <a:buSzPct val="120000"/>
        <a:defRPr sz="16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241223" indent="-239636" algn="l" defTabSz="876021" rtl="0" eaLnBrk="1" fontAlgn="base" hangingPunct="1">
        <a:spcBef>
          <a:spcPct val="0"/>
        </a:spcBef>
        <a:spcAft>
          <a:spcPts val="700"/>
        </a:spcAft>
        <a:buClr>
          <a:schemeClr val="accent1"/>
        </a:buClr>
        <a:buFont typeface="Wingdings" pitchFamily="2" charset="2"/>
        <a:buChar char="n"/>
        <a:defRPr sz="1600">
          <a:solidFill>
            <a:schemeClr val="tx1"/>
          </a:solidFill>
          <a:latin typeface="Arial" pitchFamily="34" charset="0"/>
          <a:cs typeface="Arial" pitchFamily="34" charset="0"/>
        </a:defRPr>
      </a:lvl2pPr>
      <a:lvl3pPr marL="458641" indent="-214246" algn="l" defTabSz="876021" rtl="0" eaLnBrk="1" fontAlgn="base" hangingPunct="1">
        <a:spcBef>
          <a:spcPct val="0"/>
        </a:spcBef>
        <a:spcAft>
          <a:spcPts val="700"/>
        </a:spcAft>
        <a:buClr>
          <a:schemeClr val="accent2"/>
        </a:buClr>
        <a:buFont typeface="Arial" charset="0"/>
        <a:buChar char="−"/>
        <a:defRPr sz="1600">
          <a:solidFill>
            <a:schemeClr val="tx1"/>
          </a:solidFill>
          <a:latin typeface="Arial" pitchFamily="34" charset="0"/>
          <a:cs typeface="Arial" pitchFamily="34" charset="0"/>
        </a:defRPr>
      </a:lvl3pPr>
      <a:lvl4pPr marL="637972" indent="-177744" algn="l" defTabSz="876021" rtl="0" eaLnBrk="1" fontAlgn="base" hangingPunct="1">
        <a:spcBef>
          <a:spcPct val="0"/>
        </a:spcBef>
        <a:spcAft>
          <a:spcPts val="700"/>
        </a:spcAft>
        <a:buClr>
          <a:srgbClr val="C4A1D3"/>
        </a:buClr>
        <a:buFont typeface="Wingdings" pitchFamily="2" charset="2"/>
        <a:buChar char="§"/>
        <a:defRPr sz="1600">
          <a:solidFill>
            <a:schemeClr val="tx1"/>
          </a:solidFill>
          <a:latin typeface="Arial" pitchFamily="34" charset="0"/>
          <a:cs typeface="Arial" pitchFamily="34" charset="0"/>
        </a:defRPr>
      </a:lvl4pPr>
      <a:lvl5pPr marL="790324" indent="-150766" algn="l" defTabSz="876021" rtl="0" eaLnBrk="1" fontAlgn="base" hangingPunct="1">
        <a:spcBef>
          <a:spcPct val="0"/>
        </a:spcBef>
        <a:spcAft>
          <a:spcPts val="700"/>
        </a:spcAft>
        <a:buClr>
          <a:srgbClr val="DBC6E4"/>
        </a:buClr>
        <a:buSzPct val="75000"/>
        <a:buFont typeface="Arial" charset="0"/>
        <a:buChar char="−"/>
        <a:defRPr sz="1600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1329744" indent="-172634" algn="l" defTabSz="877164" rtl="0" eaLnBrk="1" fontAlgn="base" hangingPunct="1">
        <a:spcBef>
          <a:spcPct val="0"/>
        </a:spcBef>
        <a:spcAft>
          <a:spcPct val="0"/>
        </a:spcAft>
        <a:buClr>
          <a:schemeClr val="folHlink"/>
        </a:buClr>
        <a:buSzPct val="40000"/>
        <a:buFont typeface="Wingdings" pitchFamily="2" charset="2"/>
        <a:buChar char="n"/>
        <a:defRPr sz="1600">
          <a:solidFill>
            <a:schemeClr val="hlink"/>
          </a:solidFill>
          <a:latin typeface="+mn-lt"/>
        </a:defRPr>
      </a:lvl6pPr>
      <a:lvl7pPr marL="1777657" indent="-172634" algn="l" defTabSz="877164" rtl="0" eaLnBrk="1" fontAlgn="base" hangingPunct="1">
        <a:spcBef>
          <a:spcPct val="0"/>
        </a:spcBef>
        <a:spcAft>
          <a:spcPct val="0"/>
        </a:spcAft>
        <a:buClr>
          <a:schemeClr val="folHlink"/>
        </a:buClr>
        <a:buSzPct val="40000"/>
        <a:buFont typeface="Wingdings" pitchFamily="2" charset="2"/>
        <a:buChar char="n"/>
        <a:defRPr sz="1600">
          <a:solidFill>
            <a:schemeClr val="hlink"/>
          </a:solidFill>
          <a:latin typeface="+mn-lt"/>
        </a:defRPr>
      </a:lvl7pPr>
      <a:lvl8pPr marL="2225571" indent="-172634" algn="l" defTabSz="877164" rtl="0" eaLnBrk="1" fontAlgn="base" hangingPunct="1">
        <a:spcBef>
          <a:spcPct val="0"/>
        </a:spcBef>
        <a:spcAft>
          <a:spcPct val="0"/>
        </a:spcAft>
        <a:buClr>
          <a:schemeClr val="folHlink"/>
        </a:buClr>
        <a:buSzPct val="40000"/>
        <a:buFont typeface="Wingdings" pitchFamily="2" charset="2"/>
        <a:buChar char="n"/>
        <a:defRPr sz="1600">
          <a:solidFill>
            <a:schemeClr val="hlink"/>
          </a:solidFill>
          <a:latin typeface="+mn-lt"/>
        </a:defRPr>
      </a:lvl8pPr>
      <a:lvl9pPr marL="2673484" indent="-172634" algn="l" defTabSz="877164" rtl="0" eaLnBrk="1" fontAlgn="base" hangingPunct="1">
        <a:spcBef>
          <a:spcPct val="0"/>
        </a:spcBef>
        <a:spcAft>
          <a:spcPct val="0"/>
        </a:spcAft>
        <a:buClr>
          <a:schemeClr val="folHlink"/>
        </a:buClr>
        <a:buSzPct val="40000"/>
        <a:buFont typeface="Wingdings" pitchFamily="2" charset="2"/>
        <a:buChar char="n"/>
        <a:defRPr sz="1600">
          <a:solidFill>
            <a:schemeClr val="hlink"/>
          </a:solidFill>
          <a:latin typeface="+mn-lt"/>
        </a:defRPr>
      </a:lvl9pPr>
    </p:bodyStyle>
    <p:otherStyle>
      <a:defPPr>
        <a:defRPr lang="nl-BE"/>
      </a:defPPr>
      <a:lvl1pPr marL="0" algn="l" defTabSz="8958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47915" algn="l" defTabSz="8958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95827" algn="l" defTabSz="8958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43742" algn="l" defTabSz="8958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91654" algn="l" defTabSz="8958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39569" algn="l" defTabSz="8958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87481" algn="l" defTabSz="8958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35395" algn="l" defTabSz="8958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583309" algn="l" defTabSz="8958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Line 21"/>
          <p:cNvSpPr>
            <a:spLocks noChangeShapeType="1"/>
          </p:cNvSpPr>
          <p:nvPr/>
        </p:nvSpPr>
        <p:spPr bwMode="auto">
          <a:xfrm flipH="1">
            <a:off x="328613" y="976313"/>
            <a:ext cx="702945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 lIns="89583" tIns="44792" rIns="89583" bIns="44792">
            <a:spAutoFit/>
          </a:bodyPr>
          <a:lstStyle/>
          <a:p>
            <a:pPr>
              <a:defRPr/>
            </a:pPr>
            <a:endParaRPr lang="de-DE" sz="1800" b="1">
              <a:solidFill>
                <a:srgbClr val="000000"/>
              </a:solidFill>
              <a:cs typeface="+mn-cs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374247" y="6310047"/>
            <a:ext cx="786204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109">
              <a:defRPr/>
            </a:pPr>
            <a:r>
              <a:rPr lang="en-US" sz="1000" dirty="0" smtClean="0">
                <a:solidFill>
                  <a:srgbClr val="8E419C"/>
                </a:solidFill>
              </a:rPr>
              <a:t>myLife </a:t>
            </a:r>
            <a:r>
              <a:rPr lang="en-US" sz="1000" dirty="0" err="1" smtClean="0">
                <a:solidFill>
                  <a:srgbClr val="313233"/>
                </a:solidFill>
              </a:rPr>
              <a:t>Lebensversicherung</a:t>
            </a:r>
            <a:r>
              <a:rPr lang="en-US" sz="1000" dirty="0" smtClean="0">
                <a:solidFill>
                  <a:srgbClr val="313233"/>
                </a:solidFill>
              </a:rPr>
              <a:t> AG / AR 14.12.2015</a:t>
            </a:r>
            <a:endParaRPr lang="de-DE" sz="1000" dirty="0">
              <a:solidFill>
                <a:srgbClr val="313233"/>
              </a:solidFill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8118701" y="6266985"/>
            <a:ext cx="519955" cy="246221"/>
          </a:xfrm>
          <a:prstGeom prst="rect">
            <a:avLst/>
          </a:prstGeom>
          <a:noFill/>
        </p:spPr>
        <p:txBody>
          <a:bodyPr wrap="square" lIns="91410" tIns="45705" rIns="91410" bIns="45705" rtlCol="0">
            <a:spAutoFit/>
          </a:bodyPr>
          <a:lstStyle/>
          <a:p>
            <a:pPr algn="r" defTabSz="914109">
              <a:defRPr/>
            </a:pPr>
            <a:fld id="{366AEFCC-33CD-45CF-B8ED-F373E85FF8C5}" type="slidenum">
              <a:rPr lang="de-DE" sz="1000" smtClean="0">
                <a:solidFill>
                  <a:srgbClr val="8E419C"/>
                </a:solidFill>
              </a:rPr>
              <a:pPr algn="r" defTabSz="914109">
                <a:defRPr/>
              </a:pPr>
              <a:t>‹Nr.›</a:t>
            </a:fld>
            <a:endParaRPr lang="de-DE" sz="1000">
              <a:solidFill>
                <a:srgbClr val="8E419C"/>
              </a:solidFill>
            </a:endParaRPr>
          </a:p>
        </p:txBody>
      </p:sp>
      <p:sp>
        <p:nvSpPr>
          <p:cNvPr id="19" name="Titelplatzhalter 18"/>
          <p:cNvSpPr>
            <a:spLocks noGrp="1"/>
          </p:cNvSpPr>
          <p:nvPr>
            <p:ph type="title"/>
          </p:nvPr>
        </p:nvSpPr>
        <p:spPr>
          <a:xfrm>
            <a:off x="327603" y="349200"/>
            <a:ext cx="7020000" cy="583200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20" name="Textplatzhalter 19"/>
          <p:cNvSpPr>
            <a:spLocks noGrp="1"/>
          </p:cNvSpPr>
          <p:nvPr>
            <p:ph type="body" idx="1"/>
          </p:nvPr>
        </p:nvSpPr>
        <p:spPr>
          <a:xfrm>
            <a:off x="327600" y="1404000"/>
            <a:ext cx="8312400" cy="47016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pic>
        <p:nvPicPr>
          <p:cNvPr id="8" name="Grafik 7" descr="myLife_Logo_4c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729690" y="326953"/>
            <a:ext cx="828000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915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1" r:id="rId1"/>
    <p:sldLayoutId id="2147484292" r:id="rId2"/>
    <p:sldLayoutId id="2147484293" r:id="rId3"/>
    <p:sldLayoutId id="2147484294" r:id="rId4"/>
    <p:sldLayoutId id="2147484295" r:id="rId5"/>
    <p:sldLayoutId id="2147484296" r:id="rId6"/>
    <p:sldLayoutId id="2147484297" r:id="rId7"/>
  </p:sldLayoutIdLst>
  <p:transition>
    <p:pull/>
  </p:transition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  <a:cs typeface="Arial" charset="0"/>
        </a:defRPr>
      </a:lvl5pPr>
      <a:lvl6pPr marL="447915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hlink"/>
          </a:solidFill>
          <a:latin typeface="Verdana" pitchFamily="34" charset="0"/>
        </a:defRPr>
      </a:lvl6pPr>
      <a:lvl7pPr marL="895827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hlink"/>
          </a:solidFill>
          <a:latin typeface="Verdana" pitchFamily="34" charset="0"/>
        </a:defRPr>
      </a:lvl7pPr>
      <a:lvl8pPr marL="1343742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hlink"/>
          </a:solidFill>
          <a:latin typeface="Verdana" pitchFamily="34" charset="0"/>
        </a:defRPr>
      </a:lvl8pPr>
      <a:lvl9pPr marL="1791654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hlink"/>
          </a:solidFill>
          <a:latin typeface="Verdana" pitchFamily="34" charset="0"/>
        </a:defRPr>
      </a:lvl9pPr>
    </p:titleStyle>
    <p:bodyStyle>
      <a:lvl1pPr marL="334856" indent="-334856" algn="l" defTabSz="876021" rtl="0" eaLnBrk="1" fontAlgn="base" hangingPunct="1">
        <a:spcBef>
          <a:spcPct val="0"/>
        </a:spcBef>
        <a:spcAft>
          <a:spcPts val="700"/>
        </a:spcAft>
        <a:buSzPct val="120000"/>
        <a:defRPr sz="16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241223" indent="-239636" algn="l" defTabSz="876021" rtl="0" eaLnBrk="1" fontAlgn="base" hangingPunct="1">
        <a:spcBef>
          <a:spcPct val="0"/>
        </a:spcBef>
        <a:spcAft>
          <a:spcPts val="700"/>
        </a:spcAft>
        <a:buClr>
          <a:schemeClr val="accent1"/>
        </a:buClr>
        <a:buFont typeface="Wingdings" pitchFamily="2" charset="2"/>
        <a:buChar char="n"/>
        <a:defRPr sz="1600">
          <a:solidFill>
            <a:schemeClr val="tx1"/>
          </a:solidFill>
          <a:latin typeface="Arial" pitchFamily="34" charset="0"/>
          <a:cs typeface="Arial" pitchFamily="34" charset="0"/>
        </a:defRPr>
      </a:lvl2pPr>
      <a:lvl3pPr marL="458641" indent="-214246" algn="l" defTabSz="876021" rtl="0" eaLnBrk="1" fontAlgn="base" hangingPunct="1">
        <a:spcBef>
          <a:spcPct val="0"/>
        </a:spcBef>
        <a:spcAft>
          <a:spcPts val="700"/>
        </a:spcAft>
        <a:buClr>
          <a:schemeClr val="accent2"/>
        </a:buClr>
        <a:buFont typeface="Arial" charset="0"/>
        <a:buChar char="−"/>
        <a:defRPr sz="1600">
          <a:solidFill>
            <a:schemeClr val="tx1"/>
          </a:solidFill>
          <a:latin typeface="Arial" pitchFamily="34" charset="0"/>
          <a:cs typeface="Arial" pitchFamily="34" charset="0"/>
        </a:defRPr>
      </a:lvl3pPr>
      <a:lvl4pPr marL="637972" indent="-177744" algn="l" defTabSz="876021" rtl="0" eaLnBrk="1" fontAlgn="base" hangingPunct="1">
        <a:spcBef>
          <a:spcPct val="0"/>
        </a:spcBef>
        <a:spcAft>
          <a:spcPts val="700"/>
        </a:spcAft>
        <a:buClr>
          <a:srgbClr val="C4A1D3"/>
        </a:buClr>
        <a:buFont typeface="Wingdings" pitchFamily="2" charset="2"/>
        <a:buChar char="§"/>
        <a:defRPr sz="1600">
          <a:solidFill>
            <a:schemeClr val="tx1"/>
          </a:solidFill>
          <a:latin typeface="Arial" pitchFamily="34" charset="0"/>
          <a:cs typeface="Arial" pitchFamily="34" charset="0"/>
        </a:defRPr>
      </a:lvl4pPr>
      <a:lvl5pPr marL="790324" indent="-150766" algn="l" defTabSz="876021" rtl="0" eaLnBrk="1" fontAlgn="base" hangingPunct="1">
        <a:spcBef>
          <a:spcPct val="0"/>
        </a:spcBef>
        <a:spcAft>
          <a:spcPts val="700"/>
        </a:spcAft>
        <a:buClr>
          <a:srgbClr val="DBC6E4"/>
        </a:buClr>
        <a:buSzPct val="75000"/>
        <a:buFont typeface="Arial" charset="0"/>
        <a:buChar char="−"/>
        <a:defRPr sz="1600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1329744" indent="-172634" algn="l" defTabSz="877164" rtl="0" eaLnBrk="1" fontAlgn="base" hangingPunct="1">
        <a:spcBef>
          <a:spcPct val="0"/>
        </a:spcBef>
        <a:spcAft>
          <a:spcPct val="0"/>
        </a:spcAft>
        <a:buClr>
          <a:schemeClr val="folHlink"/>
        </a:buClr>
        <a:buSzPct val="40000"/>
        <a:buFont typeface="Wingdings" pitchFamily="2" charset="2"/>
        <a:buChar char="n"/>
        <a:defRPr sz="1600">
          <a:solidFill>
            <a:schemeClr val="hlink"/>
          </a:solidFill>
          <a:latin typeface="+mn-lt"/>
        </a:defRPr>
      </a:lvl6pPr>
      <a:lvl7pPr marL="1777657" indent="-172634" algn="l" defTabSz="877164" rtl="0" eaLnBrk="1" fontAlgn="base" hangingPunct="1">
        <a:spcBef>
          <a:spcPct val="0"/>
        </a:spcBef>
        <a:spcAft>
          <a:spcPct val="0"/>
        </a:spcAft>
        <a:buClr>
          <a:schemeClr val="folHlink"/>
        </a:buClr>
        <a:buSzPct val="40000"/>
        <a:buFont typeface="Wingdings" pitchFamily="2" charset="2"/>
        <a:buChar char="n"/>
        <a:defRPr sz="1600">
          <a:solidFill>
            <a:schemeClr val="hlink"/>
          </a:solidFill>
          <a:latin typeface="+mn-lt"/>
        </a:defRPr>
      </a:lvl7pPr>
      <a:lvl8pPr marL="2225571" indent="-172634" algn="l" defTabSz="877164" rtl="0" eaLnBrk="1" fontAlgn="base" hangingPunct="1">
        <a:spcBef>
          <a:spcPct val="0"/>
        </a:spcBef>
        <a:spcAft>
          <a:spcPct val="0"/>
        </a:spcAft>
        <a:buClr>
          <a:schemeClr val="folHlink"/>
        </a:buClr>
        <a:buSzPct val="40000"/>
        <a:buFont typeface="Wingdings" pitchFamily="2" charset="2"/>
        <a:buChar char="n"/>
        <a:defRPr sz="1600">
          <a:solidFill>
            <a:schemeClr val="hlink"/>
          </a:solidFill>
          <a:latin typeface="+mn-lt"/>
        </a:defRPr>
      </a:lvl8pPr>
      <a:lvl9pPr marL="2673484" indent="-172634" algn="l" defTabSz="877164" rtl="0" eaLnBrk="1" fontAlgn="base" hangingPunct="1">
        <a:spcBef>
          <a:spcPct val="0"/>
        </a:spcBef>
        <a:spcAft>
          <a:spcPct val="0"/>
        </a:spcAft>
        <a:buClr>
          <a:schemeClr val="folHlink"/>
        </a:buClr>
        <a:buSzPct val="40000"/>
        <a:buFont typeface="Wingdings" pitchFamily="2" charset="2"/>
        <a:buChar char="n"/>
        <a:defRPr sz="1600">
          <a:solidFill>
            <a:schemeClr val="hlink"/>
          </a:solidFill>
          <a:latin typeface="+mn-lt"/>
        </a:defRPr>
      </a:lvl9pPr>
    </p:bodyStyle>
    <p:otherStyle>
      <a:defPPr>
        <a:defRPr lang="nl-BE"/>
      </a:defPPr>
      <a:lvl1pPr marL="0" algn="l" defTabSz="8958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47915" algn="l" defTabSz="8958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95827" algn="l" defTabSz="8958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43742" algn="l" defTabSz="8958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91654" algn="l" defTabSz="8958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39569" algn="l" defTabSz="8958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87481" algn="l" defTabSz="8958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35395" algn="l" defTabSz="8958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583309" algn="l" defTabSz="8958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Line 21"/>
          <p:cNvSpPr>
            <a:spLocks noChangeShapeType="1"/>
          </p:cNvSpPr>
          <p:nvPr/>
        </p:nvSpPr>
        <p:spPr bwMode="auto">
          <a:xfrm flipH="1">
            <a:off x="328613" y="976313"/>
            <a:ext cx="702945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 lIns="89583" tIns="44792" rIns="89583" bIns="44792">
            <a:spAutoFit/>
          </a:bodyPr>
          <a:lstStyle/>
          <a:p>
            <a:pPr>
              <a:defRPr/>
            </a:pPr>
            <a:endParaRPr lang="de-DE" sz="1800" b="1">
              <a:solidFill>
                <a:srgbClr val="000000"/>
              </a:solidFill>
              <a:cs typeface="+mn-cs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374247" y="6310047"/>
            <a:ext cx="786204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109">
              <a:defRPr/>
            </a:pPr>
            <a:r>
              <a:rPr lang="en-US" sz="1000" dirty="0" err="1" smtClean="0">
                <a:solidFill>
                  <a:srgbClr val="8E419C"/>
                </a:solidFill>
              </a:rPr>
              <a:t>myLife</a:t>
            </a:r>
            <a:r>
              <a:rPr lang="en-US" sz="1000" dirty="0" smtClean="0">
                <a:solidFill>
                  <a:srgbClr val="8E419C"/>
                </a:solidFill>
              </a:rPr>
              <a:t> </a:t>
            </a:r>
            <a:r>
              <a:rPr lang="en-US" sz="1000" dirty="0" err="1" smtClean="0">
                <a:solidFill>
                  <a:srgbClr val="313233"/>
                </a:solidFill>
              </a:rPr>
              <a:t>Lebensversicherung</a:t>
            </a:r>
            <a:r>
              <a:rPr lang="en-US" sz="1000" dirty="0" smtClean="0">
                <a:solidFill>
                  <a:srgbClr val="313233"/>
                </a:solidFill>
              </a:rPr>
              <a:t> AG / AR 15.12.2014</a:t>
            </a:r>
            <a:endParaRPr lang="de-DE" sz="1000" dirty="0">
              <a:solidFill>
                <a:srgbClr val="313233"/>
              </a:solidFill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8118701" y="6266985"/>
            <a:ext cx="519955" cy="246221"/>
          </a:xfrm>
          <a:prstGeom prst="rect">
            <a:avLst/>
          </a:prstGeom>
          <a:noFill/>
        </p:spPr>
        <p:txBody>
          <a:bodyPr wrap="square" lIns="91410" tIns="45705" rIns="91410" bIns="45705" rtlCol="0">
            <a:spAutoFit/>
          </a:bodyPr>
          <a:lstStyle/>
          <a:p>
            <a:pPr algn="r" defTabSz="914109">
              <a:defRPr/>
            </a:pPr>
            <a:fld id="{366AEFCC-33CD-45CF-B8ED-F373E85FF8C5}" type="slidenum">
              <a:rPr lang="de-DE" sz="1000" smtClean="0">
                <a:solidFill>
                  <a:srgbClr val="8E419C"/>
                </a:solidFill>
              </a:rPr>
              <a:pPr algn="r" defTabSz="914109">
                <a:defRPr/>
              </a:pPr>
              <a:t>‹Nr.›</a:t>
            </a:fld>
            <a:endParaRPr lang="de-DE" sz="1000">
              <a:solidFill>
                <a:srgbClr val="8E419C"/>
              </a:solidFill>
            </a:endParaRPr>
          </a:p>
        </p:txBody>
      </p:sp>
      <p:sp>
        <p:nvSpPr>
          <p:cNvPr id="19" name="Titelplatzhalter 18"/>
          <p:cNvSpPr>
            <a:spLocks noGrp="1"/>
          </p:cNvSpPr>
          <p:nvPr>
            <p:ph type="title"/>
          </p:nvPr>
        </p:nvSpPr>
        <p:spPr>
          <a:xfrm>
            <a:off x="327603" y="349200"/>
            <a:ext cx="7020000" cy="583200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20" name="Textplatzhalter 19"/>
          <p:cNvSpPr>
            <a:spLocks noGrp="1"/>
          </p:cNvSpPr>
          <p:nvPr>
            <p:ph type="body" idx="1"/>
          </p:nvPr>
        </p:nvSpPr>
        <p:spPr>
          <a:xfrm>
            <a:off x="327600" y="1404000"/>
            <a:ext cx="8312400" cy="47016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pic>
        <p:nvPicPr>
          <p:cNvPr id="8" name="Grafik 7" descr="myLife_Logo_4c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729690" y="326953"/>
            <a:ext cx="828000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785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9" r:id="rId1"/>
    <p:sldLayoutId id="2147484300" r:id="rId2"/>
    <p:sldLayoutId id="2147484301" r:id="rId3"/>
    <p:sldLayoutId id="2147484302" r:id="rId4"/>
    <p:sldLayoutId id="2147484303" r:id="rId5"/>
    <p:sldLayoutId id="2147484304" r:id="rId6"/>
    <p:sldLayoutId id="2147484305" r:id="rId7"/>
    <p:sldLayoutId id="2147484306" r:id="rId8"/>
    <p:sldLayoutId id="2147484307" r:id="rId9"/>
    <p:sldLayoutId id="2147484308" r:id="rId10"/>
  </p:sldLayoutIdLst>
  <p:transition>
    <p:pull/>
  </p:transition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  <a:cs typeface="Arial" charset="0"/>
        </a:defRPr>
      </a:lvl5pPr>
      <a:lvl6pPr marL="447915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hlink"/>
          </a:solidFill>
          <a:latin typeface="Verdana" pitchFamily="34" charset="0"/>
        </a:defRPr>
      </a:lvl6pPr>
      <a:lvl7pPr marL="895827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hlink"/>
          </a:solidFill>
          <a:latin typeface="Verdana" pitchFamily="34" charset="0"/>
        </a:defRPr>
      </a:lvl7pPr>
      <a:lvl8pPr marL="1343742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hlink"/>
          </a:solidFill>
          <a:latin typeface="Verdana" pitchFamily="34" charset="0"/>
        </a:defRPr>
      </a:lvl8pPr>
      <a:lvl9pPr marL="1791654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hlink"/>
          </a:solidFill>
          <a:latin typeface="Verdana" pitchFamily="34" charset="0"/>
        </a:defRPr>
      </a:lvl9pPr>
    </p:titleStyle>
    <p:bodyStyle>
      <a:lvl1pPr marL="334856" indent="-334856" algn="l" defTabSz="876021" rtl="0" eaLnBrk="1" fontAlgn="base" hangingPunct="1">
        <a:spcBef>
          <a:spcPct val="0"/>
        </a:spcBef>
        <a:spcAft>
          <a:spcPts val="700"/>
        </a:spcAft>
        <a:buSzPct val="120000"/>
        <a:defRPr sz="16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241223" indent="-239636" algn="l" defTabSz="876021" rtl="0" eaLnBrk="1" fontAlgn="base" hangingPunct="1">
        <a:spcBef>
          <a:spcPct val="0"/>
        </a:spcBef>
        <a:spcAft>
          <a:spcPts val="700"/>
        </a:spcAft>
        <a:buClr>
          <a:schemeClr val="accent1"/>
        </a:buClr>
        <a:buFont typeface="Wingdings" pitchFamily="2" charset="2"/>
        <a:buChar char="n"/>
        <a:defRPr sz="1600">
          <a:solidFill>
            <a:schemeClr val="tx1"/>
          </a:solidFill>
          <a:latin typeface="Arial" pitchFamily="34" charset="0"/>
          <a:cs typeface="Arial" pitchFamily="34" charset="0"/>
        </a:defRPr>
      </a:lvl2pPr>
      <a:lvl3pPr marL="458641" indent="-214246" algn="l" defTabSz="876021" rtl="0" eaLnBrk="1" fontAlgn="base" hangingPunct="1">
        <a:spcBef>
          <a:spcPct val="0"/>
        </a:spcBef>
        <a:spcAft>
          <a:spcPts val="700"/>
        </a:spcAft>
        <a:buClr>
          <a:schemeClr val="accent2"/>
        </a:buClr>
        <a:buFont typeface="Arial" charset="0"/>
        <a:buChar char="−"/>
        <a:defRPr sz="1600">
          <a:solidFill>
            <a:schemeClr val="tx1"/>
          </a:solidFill>
          <a:latin typeface="Arial" pitchFamily="34" charset="0"/>
          <a:cs typeface="Arial" pitchFamily="34" charset="0"/>
        </a:defRPr>
      </a:lvl3pPr>
      <a:lvl4pPr marL="637972" indent="-177744" algn="l" defTabSz="876021" rtl="0" eaLnBrk="1" fontAlgn="base" hangingPunct="1">
        <a:spcBef>
          <a:spcPct val="0"/>
        </a:spcBef>
        <a:spcAft>
          <a:spcPts val="700"/>
        </a:spcAft>
        <a:buClr>
          <a:srgbClr val="C4A1D3"/>
        </a:buClr>
        <a:buFont typeface="Wingdings" pitchFamily="2" charset="2"/>
        <a:buChar char="§"/>
        <a:defRPr sz="1600">
          <a:solidFill>
            <a:schemeClr val="tx1"/>
          </a:solidFill>
          <a:latin typeface="Arial" pitchFamily="34" charset="0"/>
          <a:cs typeface="Arial" pitchFamily="34" charset="0"/>
        </a:defRPr>
      </a:lvl4pPr>
      <a:lvl5pPr marL="790324" indent="-150766" algn="l" defTabSz="876021" rtl="0" eaLnBrk="1" fontAlgn="base" hangingPunct="1">
        <a:spcBef>
          <a:spcPct val="0"/>
        </a:spcBef>
        <a:spcAft>
          <a:spcPts val="700"/>
        </a:spcAft>
        <a:buClr>
          <a:srgbClr val="DBC6E4"/>
        </a:buClr>
        <a:buSzPct val="75000"/>
        <a:buFont typeface="Arial" charset="0"/>
        <a:buChar char="−"/>
        <a:defRPr sz="1600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1329744" indent="-172634" algn="l" defTabSz="877164" rtl="0" eaLnBrk="1" fontAlgn="base" hangingPunct="1">
        <a:spcBef>
          <a:spcPct val="0"/>
        </a:spcBef>
        <a:spcAft>
          <a:spcPct val="0"/>
        </a:spcAft>
        <a:buClr>
          <a:schemeClr val="folHlink"/>
        </a:buClr>
        <a:buSzPct val="40000"/>
        <a:buFont typeface="Wingdings" pitchFamily="2" charset="2"/>
        <a:buChar char="n"/>
        <a:defRPr sz="1600">
          <a:solidFill>
            <a:schemeClr val="hlink"/>
          </a:solidFill>
          <a:latin typeface="+mn-lt"/>
        </a:defRPr>
      </a:lvl6pPr>
      <a:lvl7pPr marL="1777657" indent="-172634" algn="l" defTabSz="877164" rtl="0" eaLnBrk="1" fontAlgn="base" hangingPunct="1">
        <a:spcBef>
          <a:spcPct val="0"/>
        </a:spcBef>
        <a:spcAft>
          <a:spcPct val="0"/>
        </a:spcAft>
        <a:buClr>
          <a:schemeClr val="folHlink"/>
        </a:buClr>
        <a:buSzPct val="40000"/>
        <a:buFont typeface="Wingdings" pitchFamily="2" charset="2"/>
        <a:buChar char="n"/>
        <a:defRPr sz="1600">
          <a:solidFill>
            <a:schemeClr val="hlink"/>
          </a:solidFill>
          <a:latin typeface="+mn-lt"/>
        </a:defRPr>
      </a:lvl7pPr>
      <a:lvl8pPr marL="2225571" indent="-172634" algn="l" defTabSz="877164" rtl="0" eaLnBrk="1" fontAlgn="base" hangingPunct="1">
        <a:spcBef>
          <a:spcPct val="0"/>
        </a:spcBef>
        <a:spcAft>
          <a:spcPct val="0"/>
        </a:spcAft>
        <a:buClr>
          <a:schemeClr val="folHlink"/>
        </a:buClr>
        <a:buSzPct val="40000"/>
        <a:buFont typeface="Wingdings" pitchFamily="2" charset="2"/>
        <a:buChar char="n"/>
        <a:defRPr sz="1600">
          <a:solidFill>
            <a:schemeClr val="hlink"/>
          </a:solidFill>
          <a:latin typeface="+mn-lt"/>
        </a:defRPr>
      </a:lvl8pPr>
      <a:lvl9pPr marL="2673484" indent="-172634" algn="l" defTabSz="877164" rtl="0" eaLnBrk="1" fontAlgn="base" hangingPunct="1">
        <a:spcBef>
          <a:spcPct val="0"/>
        </a:spcBef>
        <a:spcAft>
          <a:spcPct val="0"/>
        </a:spcAft>
        <a:buClr>
          <a:schemeClr val="folHlink"/>
        </a:buClr>
        <a:buSzPct val="40000"/>
        <a:buFont typeface="Wingdings" pitchFamily="2" charset="2"/>
        <a:buChar char="n"/>
        <a:defRPr sz="1600">
          <a:solidFill>
            <a:schemeClr val="hlink"/>
          </a:solidFill>
          <a:latin typeface="+mn-lt"/>
        </a:defRPr>
      </a:lvl9pPr>
    </p:bodyStyle>
    <p:otherStyle>
      <a:defPPr>
        <a:defRPr lang="nl-BE"/>
      </a:defPPr>
      <a:lvl1pPr marL="0" algn="l" defTabSz="8958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47915" algn="l" defTabSz="8958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95827" algn="l" defTabSz="8958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43742" algn="l" defTabSz="8958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91654" algn="l" defTabSz="8958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39569" algn="l" defTabSz="8958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87481" algn="l" defTabSz="8958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35395" algn="l" defTabSz="8958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583309" algn="l" defTabSz="8958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332907" y="4877432"/>
            <a:ext cx="8295631" cy="1150705"/>
          </a:xfrm>
        </p:spPr>
        <p:txBody>
          <a:bodyPr/>
          <a:lstStyle/>
          <a:p>
            <a:r>
              <a:rPr lang="de-DE" sz="2400" dirty="0" smtClean="0"/>
              <a:t>Themen für Workshop</a:t>
            </a:r>
            <a:endParaRPr lang="de-DE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971467"/>
      </p:ext>
    </p:extLst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/>
          <p:cNvSpPr txBox="1"/>
          <p:nvPr/>
        </p:nvSpPr>
        <p:spPr>
          <a:xfrm>
            <a:off x="344798" y="422211"/>
            <a:ext cx="2165957" cy="400099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r>
              <a:rPr lang="de-DE" sz="2000" dirty="0" smtClean="0"/>
              <a:t>Themenübersicht</a:t>
            </a:r>
            <a:endParaRPr lang="de-DE" sz="2000" dirty="0"/>
          </a:p>
        </p:txBody>
      </p:sp>
      <p:sp>
        <p:nvSpPr>
          <p:cNvPr id="2" name="Textfeld 1"/>
          <p:cNvSpPr txBox="1"/>
          <p:nvPr/>
        </p:nvSpPr>
        <p:spPr>
          <a:xfrm>
            <a:off x="344798" y="1303020"/>
            <a:ext cx="818960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de-DE" sz="1600" dirty="0" err="1" smtClean="0">
                <a:solidFill>
                  <a:schemeClr val="accent1"/>
                </a:solidFill>
              </a:rPr>
              <a:t>nuget</a:t>
            </a:r>
            <a:r>
              <a:rPr lang="de-DE" sz="1600" dirty="0" smtClean="0">
                <a:solidFill>
                  <a:schemeClr val="accent1"/>
                </a:solidFill>
              </a:rPr>
              <a:t> Repository, </a:t>
            </a:r>
            <a:r>
              <a:rPr lang="de-DE" sz="1600" dirty="0" err="1">
                <a:solidFill>
                  <a:schemeClr val="accent1"/>
                </a:solidFill>
              </a:rPr>
              <a:t>nuget</a:t>
            </a:r>
            <a:r>
              <a:rPr lang="de-DE" sz="1600" dirty="0">
                <a:solidFill>
                  <a:schemeClr val="accent1"/>
                </a:solidFill>
              </a:rPr>
              <a:t> Packages, ehemalige </a:t>
            </a:r>
            <a:r>
              <a:rPr lang="de-DE" sz="1600" dirty="0" smtClean="0">
                <a:solidFill>
                  <a:schemeClr val="accent1"/>
                </a:solidFill>
              </a:rPr>
              <a:t>Libraries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de-DE" sz="1600" dirty="0" err="1" smtClean="0">
                <a:solidFill>
                  <a:schemeClr val="accent1"/>
                </a:solidFill>
              </a:rPr>
              <a:t>Branches</a:t>
            </a:r>
            <a:r>
              <a:rPr lang="de-DE" sz="1600" dirty="0" smtClean="0">
                <a:solidFill>
                  <a:schemeClr val="accent1"/>
                </a:solidFill>
              </a:rPr>
              <a:t>, </a:t>
            </a:r>
            <a:r>
              <a:rPr lang="de-DE" sz="1600" dirty="0" err="1" smtClean="0">
                <a:solidFill>
                  <a:schemeClr val="accent1"/>
                </a:solidFill>
              </a:rPr>
              <a:t>Merges</a:t>
            </a:r>
            <a:r>
              <a:rPr lang="de-DE" sz="1600" dirty="0" smtClean="0">
                <a:solidFill>
                  <a:schemeClr val="accent1"/>
                </a:solidFill>
              </a:rPr>
              <a:t>, Visual Studio Online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de-DE" sz="1600" dirty="0" smtClean="0">
                <a:solidFill>
                  <a:schemeClr val="accent1"/>
                </a:solidFill>
              </a:rPr>
              <a:t>Event- und Fehlerlogging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de-DE" sz="1600" dirty="0" smtClean="0">
                <a:solidFill>
                  <a:schemeClr val="accent1"/>
                </a:solidFill>
              </a:rPr>
              <a:t>Benutzer, Security, Statistiken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de-DE" sz="1600" dirty="0" smtClean="0">
                <a:solidFill>
                  <a:schemeClr val="accent1"/>
                </a:solidFill>
              </a:rPr>
              <a:t>Sonstiges</a:t>
            </a:r>
            <a:endParaRPr lang="de-DE" sz="1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80309"/>
      </p:ext>
    </p:extLst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/>
          <p:cNvSpPr txBox="1"/>
          <p:nvPr/>
        </p:nvSpPr>
        <p:spPr>
          <a:xfrm>
            <a:off x="344798" y="422211"/>
            <a:ext cx="6463801" cy="400099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r>
              <a:rPr lang="de-DE" sz="2000" dirty="0" err="1"/>
              <a:t>nuget</a:t>
            </a:r>
            <a:r>
              <a:rPr lang="de-DE" sz="2000" dirty="0"/>
              <a:t> Repository, </a:t>
            </a:r>
            <a:r>
              <a:rPr lang="de-DE" sz="2000" dirty="0" err="1"/>
              <a:t>nuget</a:t>
            </a:r>
            <a:r>
              <a:rPr lang="de-DE" sz="2000" dirty="0"/>
              <a:t> Packages, ehemalige Libraries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344798" y="1303020"/>
            <a:ext cx="818960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Aktueller Stand:</a:t>
            </a:r>
            <a:br>
              <a:rPr lang="de-DE" dirty="0" smtClean="0"/>
            </a:br>
            <a:r>
              <a:rPr lang="de-DE" dirty="0" smtClean="0"/>
              <a:t>Repository wird von allen Entwicklern genutzt; alle Projekte verwenden </a:t>
            </a:r>
            <a:r>
              <a:rPr lang="de-DE" dirty="0" err="1" smtClean="0"/>
              <a:t>nuget</a:t>
            </a:r>
            <a:r>
              <a:rPr lang="de-DE" dirty="0" smtClean="0"/>
              <a:t> Packages; alle Libraries sind als Packages verfügbar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Referenzen:</a:t>
            </a:r>
            <a:br>
              <a:rPr lang="de-DE" dirty="0" smtClean="0"/>
            </a:br>
            <a:r>
              <a:rPr lang="de-DE" dirty="0" smtClean="0"/>
              <a:t>Es gibt sehr viele Verbindungen/Referenzen zwischen den Packages. Hierdurch starke Versionsabhängigkeit und dadurch entstehende Probleme (z.B. </a:t>
            </a:r>
            <a:r>
              <a:rPr lang="de-DE" dirty="0" err="1" smtClean="0"/>
              <a:t>WebApp</a:t>
            </a:r>
            <a:r>
              <a:rPr lang="de-DE" dirty="0" smtClean="0"/>
              <a:t> nur Package A und B. A und B nutzen beide C. Wird C aktualisiert, müssen die Referenzen in A und B neu gesetzt werden). Immer automatisch mit aktuellster Version </a:t>
            </a:r>
            <a:r>
              <a:rPr lang="de-DE" dirty="0" err="1" smtClean="0"/>
              <a:t>builden</a:t>
            </a:r>
            <a:r>
              <a:rPr lang="de-DE" dirty="0" smtClean="0"/>
              <a:t>? Referenzen auflösen? </a:t>
            </a:r>
            <a:r>
              <a:rPr lang="de-DE" dirty="0" err="1" smtClean="0"/>
              <a:t>Redesign</a:t>
            </a:r>
            <a:r>
              <a:rPr lang="de-DE" dirty="0" smtClean="0"/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Tendenziell eher wenige Packages mit vielen Funktionen oder viele Packages mit wenigen Funktionen?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Referenzen auf Packages werden nicht korrekt gesetzt, wenn sich ein älterer </a:t>
            </a:r>
            <a:r>
              <a:rPr lang="de-DE" dirty="0" err="1" smtClean="0"/>
              <a:t>Branch</a:t>
            </a:r>
            <a:r>
              <a:rPr lang="de-DE" dirty="0" smtClean="0"/>
              <a:t> gezogen wird.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37377464"/>
      </p:ext>
    </p:extLst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/>
          <p:cNvSpPr txBox="1"/>
          <p:nvPr/>
        </p:nvSpPr>
        <p:spPr>
          <a:xfrm>
            <a:off x="344798" y="422211"/>
            <a:ext cx="4711719" cy="400099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r>
              <a:rPr lang="de-DE" sz="2000" dirty="0" err="1"/>
              <a:t>Branches</a:t>
            </a:r>
            <a:r>
              <a:rPr lang="de-DE" sz="2000" dirty="0"/>
              <a:t>, </a:t>
            </a:r>
            <a:r>
              <a:rPr lang="de-DE" sz="2000" dirty="0" err="1"/>
              <a:t>Merges</a:t>
            </a:r>
            <a:r>
              <a:rPr lang="de-DE" sz="2000" dirty="0"/>
              <a:t>, Visual Studio Online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344798" y="1303020"/>
            <a:ext cx="818960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Aktueller Stand:</a:t>
            </a:r>
            <a:br>
              <a:rPr lang="de-DE" dirty="0" smtClean="0"/>
            </a:br>
            <a:r>
              <a:rPr lang="de-DE" dirty="0" smtClean="0"/>
              <a:t>Nach jeder Übergabe wird der aktuelle Stand als neuer </a:t>
            </a:r>
            <a:r>
              <a:rPr lang="de-DE" dirty="0" err="1" smtClean="0"/>
              <a:t>Releasestand</a:t>
            </a:r>
            <a:r>
              <a:rPr lang="de-DE" dirty="0" smtClean="0"/>
              <a:t> in </a:t>
            </a:r>
            <a:r>
              <a:rPr lang="de-DE" dirty="0" err="1" smtClean="0"/>
              <a:t>vso</a:t>
            </a:r>
            <a:r>
              <a:rPr lang="de-DE" dirty="0" smtClean="0"/>
              <a:t> hinterlegt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Kopieren und Verschieben:</a:t>
            </a:r>
            <a:br>
              <a:rPr lang="de-DE" dirty="0" smtClean="0"/>
            </a:br>
            <a:r>
              <a:rPr lang="de-DE" dirty="0" smtClean="0"/>
              <a:t>Definierte Vorgehensweise, um ganzen Zweig zu duplizieren und zu verschieben?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Referenzen auf Packages werden nicht korrekt gesetzt, wenn sich ein älterer </a:t>
            </a:r>
            <a:r>
              <a:rPr lang="de-DE" dirty="0" err="1"/>
              <a:t>Branch</a:t>
            </a:r>
            <a:r>
              <a:rPr lang="de-DE" dirty="0"/>
              <a:t> gezogen wird.</a:t>
            </a:r>
          </a:p>
        </p:txBody>
      </p:sp>
    </p:spTree>
    <p:extLst>
      <p:ext uri="{BB962C8B-B14F-4D97-AF65-F5344CB8AC3E}">
        <p14:creationId xmlns:p14="http://schemas.microsoft.com/office/powerpoint/2010/main" val="4103342212"/>
      </p:ext>
    </p:extLst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/>
          <p:cNvSpPr txBox="1"/>
          <p:nvPr/>
        </p:nvSpPr>
        <p:spPr>
          <a:xfrm>
            <a:off x="344798" y="422211"/>
            <a:ext cx="3050815" cy="400099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r>
              <a:rPr lang="de-DE" sz="2000" dirty="0"/>
              <a:t>Event- und Fehlerlogging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344798" y="1303020"/>
            <a:ext cx="818960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Aktueller Stand:</a:t>
            </a:r>
            <a:br>
              <a:rPr lang="de-DE" dirty="0" smtClean="0"/>
            </a:br>
            <a:r>
              <a:rPr lang="de-DE" dirty="0" smtClean="0"/>
              <a:t>Alle Events und Fehler werden in einer Datenbanktabelle gespeichert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Es sind auf Aufforderung Auswertungen zu erstellen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Der Umfang ist mittlerweile immens, </a:t>
            </a:r>
            <a:r>
              <a:rPr lang="de-DE" dirty="0" err="1" smtClean="0"/>
              <a:t>sodaß</a:t>
            </a:r>
            <a:r>
              <a:rPr lang="de-DE" dirty="0" smtClean="0"/>
              <a:t> alte Einträge periodisch gelöscht werden müssen. Die kollidiert mit der Notwendigkeit der Auswertungen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Events und Fehler sind gemischt. Fehlende Übersichtlichkeit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Fehler sind kaum dazu geeignet, die Stelle, an der der Fehler auftrat, einzugrenzen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Wie/wo logge ich Fehler? Wie/wo logge ich Events? Ggf. unter Berücksichtigung des Einsatzes in </a:t>
            </a:r>
            <a:r>
              <a:rPr lang="de-DE" dirty="0" err="1" smtClean="0"/>
              <a:t>Azure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58243648"/>
      </p:ext>
    </p:extLst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/>
          <p:cNvSpPr txBox="1"/>
          <p:nvPr/>
        </p:nvSpPr>
        <p:spPr>
          <a:xfrm>
            <a:off x="344798" y="422211"/>
            <a:ext cx="3569034" cy="400099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r>
              <a:rPr lang="de-DE" sz="2000" dirty="0"/>
              <a:t>Benutzer, Security, Statistiken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344798" y="1303020"/>
            <a:ext cx="818960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Aktueller Stand:</a:t>
            </a:r>
            <a:br>
              <a:rPr lang="de-DE" dirty="0" smtClean="0"/>
            </a:br>
            <a:r>
              <a:rPr lang="de-DE" dirty="0" smtClean="0"/>
              <a:t>Wir unterscheiden derzeit grob unter drei ‚Nutzergruppen‘: 1. Angebundene Berater (Anmeldungen in Webapplikationen), 2. Kunden (Anmeldung in Webapplikation), 3 Nutzer von </a:t>
            </a:r>
            <a:r>
              <a:rPr lang="de-DE" dirty="0" err="1" smtClean="0"/>
              <a:t>WebServices</a:t>
            </a:r>
            <a:r>
              <a:rPr lang="de-DE" dirty="0" smtClean="0"/>
              <a:t> (Anmeldung über Service, Übermittlung von Token bei Request)</a:t>
            </a:r>
            <a:br>
              <a:rPr lang="de-DE" dirty="0" smtClean="0"/>
            </a:br>
            <a:r>
              <a:rPr lang="de-DE" dirty="0" smtClean="0"/>
              <a:t>Alle drei Gruppen werden in der gleichen Benutzerdatenbank (ASPNET_USERS) geführt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Gruppe 1 ist vergleichsweise übersichtlich; die Prozesse sind bewährt und es gibt kaum Bedarf, hier etwas zu ändern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Gruppe 2 ist schnell gewachsen und hier gibt es permanent Anpassungs- und erweiterungsbedarf. Das System selbst ist vergleichsweise alt, unflexibel und Fehleranfällig. Gibt es hier standardisierte Alternativen? (ggf. </a:t>
            </a:r>
            <a:r>
              <a:rPr lang="de-DE" dirty="0" err="1" smtClean="0"/>
              <a:t>AzureAD</a:t>
            </a:r>
            <a:r>
              <a:rPr lang="de-DE" dirty="0" smtClean="0"/>
              <a:t> B2C?)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Gruppe 3 ist sehr überschaubar und es gibt keine Probleme in der Anwendbarkeit. Aber wie sicher ist das System hier? Gibt es schnell umsetzbare Alternativen? (Allgemein </a:t>
            </a:r>
            <a:r>
              <a:rPr lang="de-DE" dirty="0" err="1" smtClean="0"/>
              <a:t>WebAPI</a:t>
            </a:r>
            <a:r>
              <a:rPr lang="de-DE" dirty="0" smtClean="0"/>
              <a:t> Sicherheit)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Auswertungen über Registrierungen, Anmeldungen, Aktivität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40175979"/>
      </p:ext>
    </p:extLst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/>
          <p:cNvSpPr txBox="1"/>
          <p:nvPr/>
        </p:nvSpPr>
        <p:spPr>
          <a:xfrm>
            <a:off x="344798" y="422211"/>
            <a:ext cx="1311557" cy="400099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r>
              <a:rPr lang="de-DE" sz="2000" dirty="0" smtClean="0"/>
              <a:t>Sonstiges</a:t>
            </a:r>
            <a:endParaRPr lang="de-DE" sz="2000" dirty="0"/>
          </a:p>
        </p:txBody>
      </p:sp>
      <p:sp>
        <p:nvSpPr>
          <p:cNvPr id="2" name="Textfeld 1"/>
          <p:cNvSpPr txBox="1"/>
          <p:nvPr/>
        </p:nvSpPr>
        <p:spPr>
          <a:xfrm>
            <a:off x="344798" y="1303020"/>
            <a:ext cx="818960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 smtClean="0"/>
              <a:t>Swagger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In unserer </a:t>
            </a:r>
            <a:r>
              <a:rPr lang="de-DE" dirty="0" err="1" smtClean="0"/>
              <a:t>WebAPI</a:t>
            </a:r>
            <a:r>
              <a:rPr lang="de-DE" dirty="0" smtClean="0"/>
              <a:t> setzen wir vermehrt </a:t>
            </a:r>
            <a:r>
              <a:rPr lang="de-DE" dirty="0" err="1" smtClean="0"/>
              <a:t>SwaggerUI</a:t>
            </a:r>
            <a:r>
              <a:rPr lang="de-DE" dirty="0" smtClean="0"/>
              <a:t> ein, um die Methoden schnell testen zu können. Das funktioniert alles schon mal, aber (bestimmt) kann </a:t>
            </a:r>
            <a:r>
              <a:rPr lang="de-DE" dirty="0" err="1" smtClean="0"/>
              <a:t>Swagger</a:t>
            </a:r>
            <a:r>
              <a:rPr lang="de-DE" dirty="0" smtClean="0"/>
              <a:t> mehr?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Oracle/</a:t>
            </a:r>
            <a:r>
              <a:rPr lang="de-DE" dirty="0" err="1" smtClean="0"/>
              <a:t>Entities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Derzeit stellen wir von nach und nach </a:t>
            </a:r>
            <a:r>
              <a:rPr lang="de-DE" dirty="0" err="1" smtClean="0"/>
              <a:t>DevExpress</a:t>
            </a:r>
            <a:r>
              <a:rPr lang="de-DE" dirty="0" smtClean="0"/>
              <a:t> auf Oracle ODP.NET um. Verwendet wird Entity Framework 5. Umstellen auf EF6? Unterschiede? Vorteile? Nachteile</a:t>
            </a:r>
            <a:r>
              <a:rPr lang="de-DE" dirty="0" smtClean="0"/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 smtClean="0"/>
              <a:t>Blend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Visual Studio</a:t>
            </a:r>
            <a:br>
              <a:rPr lang="de-DE" dirty="0" smtClean="0"/>
            </a:br>
            <a:r>
              <a:rPr lang="de-DE" dirty="0" smtClean="0"/>
              <a:t>Was ist das? Einsatz für uns sinnvoll?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C# 7.0 (8.0)</a:t>
            </a:r>
            <a:br>
              <a:rPr lang="de-DE" dirty="0" smtClean="0"/>
            </a:br>
            <a:r>
              <a:rPr lang="de-DE" dirty="0" err="1" smtClean="0"/>
              <a:t>What‘s</a:t>
            </a:r>
            <a:r>
              <a:rPr lang="de-DE" dirty="0" smtClean="0"/>
              <a:t> </a:t>
            </a:r>
            <a:r>
              <a:rPr lang="de-DE" dirty="0" err="1" smtClean="0"/>
              <a:t>new</a:t>
            </a:r>
            <a:r>
              <a:rPr lang="de-DE" dirty="0" smtClean="0"/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ASP.NET Core</a:t>
            </a:r>
            <a:br>
              <a:rPr lang="de-DE" dirty="0" smtClean="0"/>
            </a:br>
            <a:r>
              <a:rPr lang="de-DE" dirty="0" smtClean="0"/>
              <a:t>Für uns sinnvoll? Warum? Vorgehensweise? Einschränkungen? Möglichkeiten?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Angular.js</a:t>
            </a:r>
            <a:br>
              <a:rPr lang="de-DE" dirty="0" smtClean="0"/>
            </a:br>
            <a:r>
              <a:rPr lang="de-DE" dirty="0" smtClean="0"/>
              <a:t>Wo und wann sinnvoll? Quickstart?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94073774"/>
      </p:ext>
    </p:extLst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orlage_myLife_Lebensversicherung">
  <a:themeElements>
    <a:clrScheme name="Ageas">
      <a:dk1>
        <a:srgbClr val="313233"/>
      </a:dk1>
      <a:lt1>
        <a:srgbClr val="FFFFFF"/>
      </a:lt1>
      <a:dk2>
        <a:srgbClr val="646464"/>
      </a:dk2>
      <a:lt2>
        <a:srgbClr val="E3E3E3"/>
      </a:lt2>
      <a:accent1>
        <a:srgbClr val="8E419C"/>
      </a:accent1>
      <a:accent2>
        <a:srgbClr val="A36DBB"/>
      </a:accent2>
      <a:accent3>
        <a:srgbClr val="00A1BD"/>
      </a:accent3>
      <a:accent4>
        <a:srgbClr val="40B9CE"/>
      </a:accent4>
      <a:accent5>
        <a:srgbClr val="8DBD27"/>
      </a:accent5>
      <a:accent6>
        <a:srgbClr val="AACE5D"/>
      </a:accent6>
      <a:hlink>
        <a:srgbClr val="A2A2A2"/>
      </a:hlink>
      <a:folHlink>
        <a:srgbClr val="E3E3E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Vorlage_myLife_Lebensversicherung">
  <a:themeElements>
    <a:clrScheme name="Ageas">
      <a:dk1>
        <a:srgbClr val="313233"/>
      </a:dk1>
      <a:lt1>
        <a:srgbClr val="FFFFFF"/>
      </a:lt1>
      <a:dk2>
        <a:srgbClr val="646464"/>
      </a:dk2>
      <a:lt2>
        <a:srgbClr val="E3E3E3"/>
      </a:lt2>
      <a:accent1>
        <a:srgbClr val="8E419C"/>
      </a:accent1>
      <a:accent2>
        <a:srgbClr val="A36DBB"/>
      </a:accent2>
      <a:accent3>
        <a:srgbClr val="00A1BD"/>
      </a:accent3>
      <a:accent4>
        <a:srgbClr val="40B9CE"/>
      </a:accent4>
      <a:accent5>
        <a:srgbClr val="8DBD27"/>
      </a:accent5>
      <a:accent6>
        <a:srgbClr val="AACE5D"/>
      </a:accent6>
      <a:hlink>
        <a:srgbClr val="A2A2A2"/>
      </a:hlink>
      <a:folHlink>
        <a:srgbClr val="E3E3E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Vorlage_myLife_Lebensversicherung">
  <a:themeElements>
    <a:clrScheme name="Ageas">
      <a:dk1>
        <a:srgbClr val="313233"/>
      </a:dk1>
      <a:lt1>
        <a:srgbClr val="FFFFFF"/>
      </a:lt1>
      <a:dk2>
        <a:srgbClr val="646464"/>
      </a:dk2>
      <a:lt2>
        <a:srgbClr val="E3E3E3"/>
      </a:lt2>
      <a:accent1>
        <a:srgbClr val="8E419C"/>
      </a:accent1>
      <a:accent2>
        <a:srgbClr val="A36DBB"/>
      </a:accent2>
      <a:accent3>
        <a:srgbClr val="00A1BD"/>
      </a:accent3>
      <a:accent4>
        <a:srgbClr val="40B9CE"/>
      </a:accent4>
      <a:accent5>
        <a:srgbClr val="8DBD27"/>
      </a:accent5>
      <a:accent6>
        <a:srgbClr val="AACE5D"/>
      </a:accent6>
      <a:hlink>
        <a:srgbClr val="A2A2A2"/>
      </a:hlink>
      <a:folHlink>
        <a:srgbClr val="E3E3E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Vorlage_myLife_Lebensversicherung">
  <a:themeElements>
    <a:clrScheme name="Ageas">
      <a:dk1>
        <a:srgbClr val="313233"/>
      </a:dk1>
      <a:lt1>
        <a:srgbClr val="FFFFFF"/>
      </a:lt1>
      <a:dk2>
        <a:srgbClr val="646464"/>
      </a:dk2>
      <a:lt2>
        <a:srgbClr val="E3E3E3"/>
      </a:lt2>
      <a:accent1>
        <a:srgbClr val="8E419C"/>
      </a:accent1>
      <a:accent2>
        <a:srgbClr val="A36DBB"/>
      </a:accent2>
      <a:accent3>
        <a:srgbClr val="00A1BD"/>
      </a:accent3>
      <a:accent4>
        <a:srgbClr val="40B9CE"/>
      </a:accent4>
      <a:accent5>
        <a:srgbClr val="8DBD27"/>
      </a:accent5>
      <a:accent6>
        <a:srgbClr val="AACE5D"/>
      </a:accent6>
      <a:hlink>
        <a:srgbClr val="A2A2A2"/>
      </a:hlink>
      <a:folHlink>
        <a:srgbClr val="E3E3E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D0D0D0"/>
      </a:accent2>
      <a:accent3>
        <a:srgbClr val="FFFFFF"/>
      </a:accent3>
      <a:accent4>
        <a:srgbClr val="000000"/>
      </a:accent4>
      <a:accent5>
        <a:srgbClr val="FFFFFF"/>
      </a:accent5>
      <a:accent6>
        <a:srgbClr val="BCBCBC"/>
      </a:accent6>
      <a:hlink>
        <a:srgbClr val="909090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Vorlage_myLife_Lebensversicherung</Template>
  <TotalTime>0</TotalTime>
  <Words>68</Words>
  <Application>Microsoft Office PowerPoint</Application>
  <PresentationFormat>Benutzerdefiniert</PresentationFormat>
  <Paragraphs>40</Paragraphs>
  <Slides>7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4</vt:i4>
      </vt:variant>
      <vt:variant>
        <vt:lpstr>Folientitel</vt:lpstr>
      </vt:variant>
      <vt:variant>
        <vt:i4>7</vt:i4>
      </vt:variant>
    </vt:vector>
  </HeadingPairs>
  <TitlesOfParts>
    <vt:vector size="15" baseType="lpstr">
      <vt:lpstr>Arial</vt:lpstr>
      <vt:lpstr>Times New Roman</vt:lpstr>
      <vt:lpstr>Verdana</vt:lpstr>
      <vt:lpstr>Wingdings</vt:lpstr>
      <vt:lpstr>Vorlage_myLife_Lebensversicherung</vt:lpstr>
      <vt:lpstr>1_Vorlage_myLife_Lebensversicherung</vt:lpstr>
      <vt:lpstr>2_Vorlage_myLife_Lebensversicherung</vt:lpstr>
      <vt:lpstr>3_Vorlage_myLife_Lebensversicherung</vt:lpstr>
      <vt:lpstr>Themen für Workshop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Fortis Deutschland LV AG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0</dc:title>
  <dc:creator>Holger.Kreuzkamp@mylife-leben.de</dc:creator>
  <cp:lastModifiedBy>Biegner, Christoph</cp:lastModifiedBy>
  <cp:revision>1403</cp:revision>
  <cp:lastPrinted>2015-04-30T10:01:16Z</cp:lastPrinted>
  <dcterms:created xsi:type="dcterms:W3CDTF">2012-03-28T14:22:16Z</dcterms:created>
  <dcterms:modified xsi:type="dcterms:W3CDTF">2017-09-08T09:12:44Z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Universal Objects">
    <vt:bool>true</vt:bool>
  </property>
  <property fmtid="{D5CDD505-2E9C-101B-9397-08002B2CF9AE}" pid="3" name="McKPaperSize">
    <vt:lpwstr>A4</vt:lpwstr>
  </property>
  <property fmtid="{D5CDD505-2E9C-101B-9397-08002B2CF9AE}" pid="4" name="NotesPageLayout">
    <vt:lpwstr>Lower</vt:lpwstr>
  </property>
  <property fmtid="{D5CDD505-2E9C-101B-9397-08002B2CF9AE}" pid="5" name="Checked By">
    <vt:lpwstr>Yvan Kan</vt:lpwstr>
  </property>
  <property fmtid="{D5CDD505-2E9C-101B-9397-08002B2CF9AE}" pid="6" name="DocID">
    <vt:lpwstr/>
  </property>
  <property fmtid="{D5CDD505-2E9C-101B-9397-08002B2CF9AE}" pid="7" name="DocIDinTitle">
    <vt:bool>false</vt:bool>
  </property>
  <property fmtid="{D5CDD505-2E9C-101B-9397-08002B2CF9AE}" pid="8" name="DocIDinSlide">
    <vt:bool>true</vt:bool>
  </property>
  <property fmtid="{D5CDD505-2E9C-101B-9397-08002B2CF9AE}" pid="9" name="DocIDPosition">
    <vt:i4>0</vt:i4>
  </property>
</Properties>
</file>